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</p:sldMasterIdLst>
  <p:sldIdLst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46B"/>
    <a:srgbClr val="223241"/>
    <a:srgbClr val="B8BCBF"/>
    <a:srgbClr val="D9D9D9"/>
    <a:srgbClr val="730124"/>
    <a:srgbClr val="98012E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2" y="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F3F08841-F5A8-66DA-636B-6BB388AC8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90"/>
          <a:stretch>
            <a:fillRect/>
          </a:stretch>
        </p:blipFill>
        <p:spPr>
          <a:xfrm rot="21002970" flipH="1">
            <a:off x="-165584" y="1028382"/>
            <a:ext cx="12510564" cy="6982102"/>
          </a:xfrm>
          <a:custGeom>
            <a:avLst/>
            <a:gdLst>
              <a:gd name="connsiteX0" fmla="*/ 0 w 12510564"/>
              <a:gd name="connsiteY0" fmla="*/ 0 h 6982102"/>
              <a:gd name="connsiteX1" fmla="*/ 0 w 12510564"/>
              <a:gd name="connsiteY1" fmla="*/ 3150281 h 6982102"/>
              <a:gd name="connsiteX2" fmla="*/ 672241 w 12510564"/>
              <a:gd name="connsiteY2" fmla="*/ 6982102 h 6982102"/>
              <a:gd name="connsiteX3" fmla="*/ 12510564 w 12510564"/>
              <a:gd name="connsiteY3" fmla="*/ 4905230 h 6982102"/>
              <a:gd name="connsiteX4" fmla="*/ 12510564 w 12510564"/>
              <a:gd name="connsiteY4" fmla="*/ 3904768 h 6982102"/>
              <a:gd name="connsiteX5" fmla="*/ 11825526 w 12510564"/>
              <a:gd name="connsiteY5" fmla="*/ 0 h 698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10564" h="6982102">
                <a:moveTo>
                  <a:pt x="0" y="0"/>
                </a:moveTo>
                <a:lnTo>
                  <a:pt x="0" y="3150281"/>
                </a:lnTo>
                <a:lnTo>
                  <a:pt x="672241" y="6982102"/>
                </a:lnTo>
                <a:lnTo>
                  <a:pt x="12510564" y="4905230"/>
                </a:lnTo>
                <a:lnTo>
                  <a:pt x="12510564" y="3904768"/>
                </a:lnTo>
                <a:lnTo>
                  <a:pt x="11825526" y="0"/>
                </a:lnTo>
                <a:close/>
              </a:path>
            </a:pathLst>
          </a:custGeom>
          <a:ln>
            <a:noFill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99899BFF-54BD-2EBD-F263-398D136F4B38}"/>
              </a:ext>
            </a:extLst>
          </p:cNvPr>
          <p:cNvSpPr/>
          <p:nvPr userDrawn="1"/>
        </p:nvSpPr>
        <p:spPr>
          <a:xfrm>
            <a:off x="0" y="5308728"/>
            <a:ext cx="7260336" cy="1549273"/>
          </a:xfrm>
          <a:custGeom>
            <a:avLst/>
            <a:gdLst>
              <a:gd name="connsiteX0" fmla="*/ 3390396 w 7260336"/>
              <a:gd name="connsiteY0" fmla="*/ 0 h 1549273"/>
              <a:gd name="connsiteX1" fmla="*/ 7260336 w 7260336"/>
              <a:gd name="connsiteY1" fmla="*/ 1412748 h 1549273"/>
              <a:gd name="connsiteX2" fmla="*/ 7241452 w 7260336"/>
              <a:gd name="connsiteY2" fmla="*/ 1549273 h 1549273"/>
              <a:gd name="connsiteX3" fmla="*/ 0 w 7260336"/>
              <a:gd name="connsiteY3" fmla="*/ 1549273 h 1549273"/>
              <a:gd name="connsiteX4" fmla="*/ 0 w 7260336"/>
              <a:gd name="connsiteY4" fmla="*/ 737748 h 1549273"/>
              <a:gd name="connsiteX5" fmla="*/ 80720 w 7260336"/>
              <a:gd name="connsiteY5" fmla="*/ 680187 h 1549273"/>
              <a:gd name="connsiteX6" fmla="*/ 3390396 w 7260336"/>
              <a:gd name="connsiteY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336" h="1549273">
                <a:moveTo>
                  <a:pt x="3390396" y="0"/>
                </a:moveTo>
                <a:cubicBezTo>
                  <a:pt x="5527705" y="0"/>
                  <a:pt x="7260336" y="632509"/>
                  <a:pt x="7260336" y="1412748"/>
                </a:cubicBezTo>
                <a:lnTo>
                  <a:pt x="7241452" y="1549273"/>
                </a:lnTo>
                <a:lnTo>
                  <a:pt x="0" y="1549273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83D08D7-77CD-357D-CADA-21981022C075}"/>
              </a:ext>
            </a:extLst>
          </p:cNvPr>
          <p:cNvSpPr/>
          <p:nvPr userDrawn="1"/>
        </p:nvSpPr>
        <p:spPr>
          <a:xfrm>
            <a:off x="0" y="329184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5937FEBE-FEA1-6D01-D26B-7690BFDB1085}"/>
              </a:ext>
            </a:extLst>
          </p:cNvPr>
          <p:cNvSpPr/>
          <p:nvPr userDrawn="1"/>
        </p:nvSpPr>
        <p:spPr>
          <a:xfrm>
            <a:off x="0" y="342900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gradFill>
            <a:gsLst>
              <a:gs pos="0">
                <a:srgbClr val="223241"/>
              </a:gs>
              <a:gs pos="76000">
                <a:srgbClr val="34846B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Zar" panose="00000400000000000000" pitchFamily="2" charset="-78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2E1C8DE-B5EF-DE2A-5C99-346A7D5032A2}"/>
              </a:ext>
            </a:extLst>
          </p:cNvPr>
          <p:cNvSpPr/>
          <p:nvPr userDrawn="1"/>
        </p:nvSpPr>
        <p:spPr>
          <a:xfrm>
            <a:off x="0" y="3293766"/>
            <a:ext cx="12192000" cy="3203768"/>
          </a:xfrm>
          <a:custGeom>
            <a:avLst/>
            <a:gdLst>
              <a:gd name="connsiteX0" fmla="*/ 12184988 w 12192000"/>
              <a:gd name="connsiteY0" fmla="*/ 0 h 3203768"/>
              <a:gd name="connsiteX1" fmla="*/ 12192000 w 12192000"/>
              <a:gd name="connsiteY1" fmla="*/ 0 h 3203768"/>
              <a:gd name="connsiteX2" fmla="*/ 12192000 w 12192000"/>
              <a:gd name="connsiteY2" fmla="*/ 137160 h 3203768"/>
              <a:gd name="connsiteX3" fmla="*/ 12184988 w 12192000"/>
              <a:gd name="connsiteY3" fmla="*/ 137160 h 3203768"/>
              <a:gd name="connsiteX4" fmla="*/ 12164616 w 12192000"/>
              <a:gd name="connsiteY4" fmla="*/ 302016 h 3203768"/>
              <a:gd name="connsiteX5" fmla="*/ 8459048 w 12192000"/>
              <a:gd name="connsiteY5" fmla="*/ 2812041 h 3203768"/>
              <a:gd name="connsiteX6" fmla="*/ 6425116 w 12192000"/>
              <a:gd name="connsiteY6" fmla="*/ 2680193 h 3203768"/>
              <a:gd name="connsiteX7" fmla="*/ 6220983 w 12192000"/>
              <a:gd name="connsiteY7" fmla="*/ 2621637 h 3203768"/>
              <a:gd name="connsiteX8" fmla="*/ 6195254 w 12192000"/>
              <a:gd name="connsiteY8" fmla="*/ 2611177 h 3203768"/>
              <a:gd name="connsiteX9" fmla="*/ 3114012 w 12192000"/>
              <a:gd name="connsiteY9" fmla="*/ 2370529 h 3203768"/>
              <a:gd name="connsiteX10" fmla="*/ 60291 w 12192000"/>
              <a:gd name="connsiteY10" fmla="*/ 3164080 h 3203768"/>
              <a:gd name="connsiteX11" fmla="*/ 0 w 12192000"/>
              <a:gd name="connsiteY11" fmla="*/ 3203768 h 3203768"/>
              <a:gd name="connsiteX12" fmla="*/ 0 w 12192000"/>
              <a:gd name="connsiteY12" fmla="*/ 3066608 h 3203768"/>
              <a:gd name="connsiteX13" fmla="*/ 60291 w 12192000"/>
              <a:gd name="connsiteY13" fmla="*/ 3026920 h 3203768"/>
              <a:gd name="connsiteX14" fmla="*/ 3114012 w 12192000"/>
              <a:gd name="connsiteY14" fmla="*/ 2233369 h 3203768"/>
              <a:gd name="connsiteX15" fmla="*/ 6195254 w 12192000"/>
              <a:gd name="connsiteY15" fmla="*/ 2474017 h 3203768"/>
              <a:gd name="connsiteX16" fmla="*/ 6220983 w 12192000"/>
              <a:gd name="connsiteY16" fmla="*/ 2484477 h 3203768"/>
              <a:gd name="connsiteX17" fmla="*/ 6425116 w 12192000"/>
              <a:gd name="connsiteY17" fmla="*/ 2543033 h 3203768"/>
              <a:gd name="connsiteX18" fmla="*/ 8459048 w 12192000"/>
              <a:gd name="connsiteY18" fmla="*/ 2674881 h 3203768"/>
              <a:gd name="connsiteX19" fmla="*/ 12164616 w 12192000"/>
              <a:gd name="connsiteY19" fmla="*/ 164856 h 3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203768">
                <a:moveTo>
                  <a:pt x="12184988" y="0"/>
                </a:moveTo>
                <a:lnTo>
                  <a:pt x="12192000" y="0"/>
                </a:lnTo>
                <a:lnTo>
                  <a:pt x="12192000" y="137160"/>
                </a:lnTo>
                <a:lnTo>
                  <a:pt x="12184988" y="137160"/>
                </a:lnTo>
                <a:lnTo>
                  <a:pt x="12164616" y="302016"/>
                </a:lnTo>
                <a:cubicBezTo>
                  <a:pt x="11918600" y="1533670"/>
                  <a:pt x="10397559" y="2603730"/>
                  <a:pt x="8459048" y="2812041"/>
                </a:cubicBezTo>
                <a:cubicBezTo>
                  <a:pt x="7732107" y="2890158"/>
                  <a:pt x="7036785" y="2837385"/>
                  <a:pt x="6425116" y="2680193"/>
                </a:cubicBezTo>
                <a:lnTo>
                  <a:pt x="6220983" y="2621637"/>
                </a:lnTo>
                <a:lnTo>
                  <a:pt x="6195254" y="2611177"/>
                </a:lnTo>
                <a:cubicBezTo>
                  <a:pt x="5510968" y="2365633"/>
                  <a:pt x="4378853" y="2262475"/>
                  <a:pt x="3114012" y="2370529"/>
                </a:cubicBezTo>
                <a:cubicBezTo>
                  <a:pt x="1809644" y="2481959"/>
                  <a:pt x="682482" y="2790810"/>
                  <a:pt x="60291" y="3164080"/>
                </a:cubicBezTo>
                <a:lnTo>
                  <a:pt x="0" y="3203768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06359AE-F58F-9118-2BC0-629F4C03891E}"/>
              </a:ext>
            </a:extLst>
          </p:cNvPr>
          <p:cNvSpPr/>
          <p:nvPr userDrawn="1"/>
        </p:nvSpPr>
        <p:spPr>
          <a:xfrm>
            <a:off x="0" y="5308728"/>
            <a:ext cx="7241452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CE2F1-7646-A576-3193-A4DAFABBF32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940860" y="2263033"/>
            <a:ext cx="8310281" cy="1655762"/>
          </a:xfrm>
        </p:spPr>
        <p:txBody>
          <a:bodyPr anchor="ctr">
            <a:normAutofit/>
          </a:bodyPr>
          <a:lstStyle>
            <a:lvl1pPr algn="ctr" rtl="1">
              <a:defRPr lang="en-US" dirty="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عنوان – حداقل اندازه 20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542AB-A617-AF53-ED30-DA54C3ABD17E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985821" y="4111455"/>
            <a:ext cx="6220359" cy="926763"/>
          </a:xfrm>
        </p:spPr>
        <p:txBody>
          <a:bodyPr/>
          <a:lstStyle>
            <a:lvl1pPr marL="0" indent="0" algn="ctr" rtl="1">
              <a:buNone/>
              <a:defRPr lang="en-US" dirty="0">
                <a:cs typeface="B Zar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زیر عنوان حداقل 16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A49A9-99BE-137B-2791-599F0D1A653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940985" y="6457876"/>
            <a:ext cx="3765436" cy="349783"/>
          </a:xfrm>
        </p:spPr>
        <p:txBody>
          <a:bodyPr/>
          <a:lstStyle>
            <a:lvl1pPr rtl="1">
              <a:defRPr>
                <a:cs typeface="B Zar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6687E-D7DD-8C4A-A244-154D69A86B3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48716" y="6494239"/>
            <a:ext cx="631785" cy="367057"/>
          </a:xfrm>
        </p:spPr>
        <p:txBody>
          <a:bodyPr/>
          <a:lstStyle>
            <a:lvl1pPr>
              <a:defRPr>
                <a:cs typeface="B Zar" panose="00000400000000000000" pitchFamily="2" charset="-78"/>
              </a:defRPr>
            </a:lvl1pPr>
          </a:lstStyle>
          <a:p>
            <a:fld id="{D47EEC8E-DBE2-4CD3-9704-7EC256A4B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A1110-459F-C1A9-B1D2-0E1FC4017B9A}"/>
              </a:ext>
            </a:extLst>
          </p:cNvPr>
          <p:cNvSpPr txBox="1"/>
          <p:nvPr userDrawn="1"/>
        </p:nvSpPr>
        <p:spPr>
          <a:xfrm>
            <a:off x="3899307" y="425972"/>
            <a:ext cx="4393387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85000"/>
                    <a:lumOff val="15000"/>
                  </a:schemeClr>
                </a:solidFill>
                <a:latin typeface="DanaFaNum Medium" pitchFamily="2" charset="-78"/>
                <a:cs typeface="B Titr" panose="00000700000000000000" pitchFamily="2" charset="-78"/>
              </a:rPr>
              <a:t>چهارمین کنفرانس بین‌المللی حقوق ساخت</a:t>
            </a:r>
          </a:p>
          <a:p>
            <a:pPr algn="ctr">
              <a:lnSpc>
                <a:spcPct val="150000"/>
              </a:lnSpc>
            </a:pPr>
            <a:r>
              <a:rPr lang="fa-I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anaFaNum" pitchFamily="2" charset="-78"/>
                <a:cs typeface="B Titr" panose="00000700000000000000" pitchFamily="2" charset="-78"/>
              </a:rPr>
              <a:t>دانشگاه صنعتی خواجه نصیرالدین طوسی</a:t>
            </a:r>
          </a:p>
          <a:p>
            <a:pPr algn="ctr">
              <a:lnSpc>
                <a:spcPct val="150000"/>
              </a:lnSpc>
            </a:pPr>
            <a:r>
              <a:rPr lang="fa-IR" sz="140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anaFaNum Light" pitchFamily="2" charset="-78"/>
                <a:cs typeface="B Titr" panose="00000700000000000000" pitchFamily="2" charset="-78"/>
              </a:rPr>
              <a:t>یازدهم و دوازدهم بهمن‌ماه 1402</a:t>
            </a:r>
            <a:endParaRPr lang="en-US" sz="1400" i="0" dirty="0">
              <a:solidFill>
                <a:schemeClr val="tx1">
                  <a:lumMod val="85000"/>
                  <a:lumOff val="15000"/>
                </a:schemeClr>
              </a:solidFill>
              <a:latin typeface="DanaFaNum Light" pitchFamily="2" charset="-78"/>
              <a:cs typeface="B Titr" panose="00000700000000000000" pitchFamily="2" charset="-78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6AF72CF9-25FE-7B20-F1C4-3DE83F1CB4FA}"/>
              </a:ext>
            </a:extLst>
          </p:cNvPr>
          <p:cNvSpPr/>
          <p:nvPr userDrawn="1"/>
        </p:nvSpPr>
        <p:spPr>
          <a:xfrm rot="500493">
            <a:off x="11331607" y="-32300"/>
            <a:ext cx="1072594" cy="2847204"/>
          </a:xfrm>
          <a:custGeom>
            <a:avLst/>
            <a:gdLst>
              <a:gd name="connsiteX0" fmla="*/ 0 w 1072594"/>
              <a:gd name="connsiteY0" fmla="*/ 96057 h 2847204"/>
              <a:gd name="connsiteX1" fmla="*/ 655123 w 1072594"/>
              <a:gd name="connsiteY1" fmla="*/ 0 h 2847204"/>
              <a:gd name="connsiteX2" fmla="*/ 1072594 w 1072594"/>
              <a:gd name="connsiteY2" fmla="*/ 2847204 h 2847204"/>
              <a:gd name="connsiteX3" fmla="*/ 0 w 1072594"/>
              <a:gd name="connsiteY3" fmla="*/ 2847204 h 28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594" h="2847204">
                <a:moveTo>
                  <a:pt x="0" y="96057"/>
                </a:moveTo>
                <a:lnTo>
                  <a:pt x="655123" y="0"/>
                </a:lnTo>
                <a:lnTo>
                  <a:pt x="1072594" y="2847204"/>
                </a:lnTo>
                <a:lnTo>
                  <a:pt x="0" y="2847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B454886-1833-F07E-0BB7-08526E1955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0" y="4851139"/>
            <a:ext cx="1404384" cy="1406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A282E-3958-8020-A3D7-B22E8BF683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90" y="478199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4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245103-0AA6-1E0A-3F10-A7422B45F4A5}"/>
              </a:ext>
            </a:extLst>
          </p:cNvPr>
          <p:cNvSpPr/>
          <p:nvPr userDrawn="1"/>
        </p:nvSpPr>
        <p:spPr>
          <a:xfrm>
            <a:off x="0" y="5308728"/>
            <a:ext cx="7260336" cy="1549273"/>
          </a:xfrm>
          <a:custGeom>
            <a:avLst/>
            <a:gdLst>
              <a:gd name="connsiteX0" fmla="*/ 3390396 w 7260336"/>
              <a:gd name="connsiteY0" fmla="*/ 0 h 1549273"/>
              <a:gd name="connsiteX1" fmla="*/ 7260336 w 7260336"/>
              <a:gd name="connsiteY1" fmla="*/ 1412748 h 1549273"/>
              <a:gd name="connsiteX2" fmla="*/ 7241452 w 7260336"/>
              <a:gd name="connsiteY2" fmla="*/ 1549273 h 1549273"/>
              <a:gd name="connsiteX3" fmla="*/ 0 w 7260336"/>
              <a:gd name="connsiteY3" fmla="*/ 1549273 h 1549273"/>
              <a:gd name="connsiteX4" fmla="*/ 0 w 7260336"/>
              <a:gd name="connsiteY4" fmla="*/ 737748 h 1549273"/>
              <a:gd name="connsiteX5" fmla="*/ 80720 w 7260336"/>
              <a:gd name="connsiteY5" fmla="*/ 680187 h 1549273"/>
              <a:gd name="connsiteX6" fmla="*/ 3390396 w 7260336"/>
              <a:gd name="connsiteY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336" h="1549273">
                <a:moveTo>
                  <a:pt x="3390396" y="0"/>
                </a:moveTo>
                <a:cubicBezTo>
                  <a:pt x="5527705" y="0"/>
                  <a:pt x="7260336" y="632509"/>
                  <a:pt x="7260336" y="1412748"/>
                </a:cubicBezTo>
                <a:lnTo>
                  <a:pt x="7241452" y="1549273"/>
                </a:lnTo>
                <a:lnTo>
                  <a:pt x="0" y="1549273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1A01F8-3278-7CE1-40F6-73190B1FE412}"/>
              </a:ext>
            </a:extLst>
          </p:cNvPr>
          <p:cNvSpPr/>
          <p:nvPr userDrawn="1"/>
        </p:nvSpPr>
        <p:spPr>
          <a:xfrm>
            <a:off x="0" y="329184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B208616-8D53-24D4-B10A-632FF862A1F9}"/>
              </a:ext>
            </a:extLst>
          </p:cNvPr>
          <p:cNvSpPr/>
          <p:nvPr userDrawn="1"/>
        </p:nvSpPr>
        <p:spPr>
          <a:xfrm>
            <a:off x="0" y="342900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gradFill>
            <a:gsLst>
              <a:gs pos="0">
                <a:srgbClr val="223241"/>
              </a:gs>
              <a:gs pos="23000">
                <a:srgbClr val="34846B"/>
              </a:gs>
              <a:gs pos="59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68346C2-C51D-DF29-ED44-61A37318C272}"/>
              </a:ext>
            </a:extLst>
          </p:cNvPr>
          <p:cNvSpPr/>
          <p:nvPr userDrawn="1"/>
        </p:nvSpPr>
        <p:spPr>
          <a:xfrm>
            <a:off x="0" y="3293766"/>
            <a:ext cx="12192000" cy="3203768"/>
          </a:xfrm>
          <a:custGeom>
            <a:avLst/>
            <a:gdLst>
              <a:gd name="connsiteX0" fmla="*/ 12184988 w 12192000"/>
              <a:gd name="connsiteY0" fmla="*/ 0 h 3203768"/>
              <a:gd name="connsiteX1" fmla="*/ 12192000 w 12192000"/>
              <a:gd name="connsiteY1" fmla="*/ 0 h 3203768"/>
              <a:gd name="connsiteX2" fmla="*/ 12192000 w 12192000"/>
              <a:gd name="connsiteY2" fmla="*/ 137160 h 3203768"/>
              <a:gd name="connsiteX3" fmla="*/ 12184988 w 12192000"/>
              <a:gd name="connsiteY3" fmla="*/ 137160 h 3203768"/>
              <a:gd name="connsiteX4" fmla="*/ 12164616 w 12192000"/>
              <a:gd name="connsiteY4" fmla="*/ 302016 h 3203768"/>
              <a:gd name="connsiteX5" fmla="*/ 8459048 w 12192000"/>
              <a:gd name="connsiteY5" fmla="*/ 2812041 h 3203768"/>
              <a:gd name="connsiteX6" fmla="*/ 6425116 w 12192000"/>
              <a:gd name="connsiteY6" fmla="*/ 2680193 h 3203768"/>
              <a:gd name="connsiteX7" fmla="*/ 6220983 w 12192000"/>
              <a:gd name="connsiteY7" fmla="*/ 2621637 h 3203768"/>
              <a:gd name="connsiteX8" fmla="*/ 6195254 w 12192000"/>
              <a:gd name="connsiteY8" fmla="*/ 2611177 h 3203768"/>
              <a:gd name="connsiteX9" fmla="*/ 3114012 w 12192000"/>
              <a:gd name="connsiteY9" fmla="*/ 2370529 h 3203768"/>
              <a:gd name="connsiteX10" fmla="*/ 60291 w 12192000"/>
              <a:gd name="connsiteY10" fmla="*/ 3164080 h 3203768"/>
              <a:gd name="connsiteX11" fmla="*/ 0 w 12192000"/>
              <a:gd name="connsiteY11" fmla="*/ 3203768 h 3203768"/>
              <a:gd name="connsiteX12" fmla="*/ 0 w 12192000"/>
              <a:gd name="connsiteY12" fmla="*/ 3066608 h 3203768"/>
              <a:gd name="connsiteX13" fmla="*/ 60291 w 12192000"/>
              <a:gd name="connsiteY13" fmla="*/ 3026920 h 3203768"/>
              <a:gd name="connsiteX14" fmla="*/ 3114012 w 12192000"/>
              <a:gd name="connsiteY14" fmla="*/ 2233369 h 3203768"/>
              <a:gd name="connsiteX15" fmla="*/ 6195254 w 12192000"/>
              <a:gd name="connsiteY15" fmla="*/ 2474017 h 3203768"/>
              <a:gd name="connsiteX16" fmla="*/ 6220983 w 12192000"/>
              <a:gd name="connsiteY16" fmla="*/ 2484477 h 3203768"/>
              <a:gd name="connsiteX17" fmla="*/ 6425116 w 12192000"/>
              <a:gd name="connsiteY17" fmla="*/ 2543033 h 3203768"/>
              <a:gd name="connsiteX18" fmla="*/ 8459048 w 12192000"/>
              <a:gd name="connsiteY18" fmla="*/ 2674881 h 3203768"/>
              <a:gd name="connsiteX19" fmla="*/ 12164616 w 12192000"/>
              <a:gd name="connsiteY19" fmla="*/ 164856 h 3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203768">
                <a:moveTo>
                  <a:pt x="12184988" y="0"/>
                </a:moveTo>
                <a:lnTo>
                  <a:pt x="12192000" y="0"/>
                </a:lnTo>
                <a:lnTo>
                  <a:pt x="12192000" y="137160"/>
                </a:lnTo>
                <a:lnTo>
                  <a:pt x="12184988" y="137160"/>
                </a:lnTo>
                <a:lnTo>
                  <a:pt x="12164616" y="302016"/>
                </a:lnTo>
                <a:cubicBezTo>
                  <a:pt x="11918600" y="1533670"/>
                  <a:pt x="10397559" y="2603730"/>
                  <a:pt x="8459048" y="2812041"/>
                </a:cubicBezTo>
                <a:cubicBezTo>
                  <a:pt x="7732107" y="2890158"/>
                  <a:pt x="7036785" y="2837385"/>
                  <a:pt x="6425116" y="2680193"/>
                </a:cubicBezTo>
                <a:lnTo>
                  <a:pt x="6220983" y="2621637"/>
                </a:lnTo>
                <a:lnTo>
                  <a:pt x="6195254" y="2611177"/>
                </a:lnTo>
                <a:cubicBezTo>
                  <a:pt x="5510968" y="2365633"/>
                  <a:pt x="4378853" y="2262475"/>
                  <a:pt x="3114012" y="2370529"/>
                </a:cubicBezTo>
                <a:cubicBezTo>
                  <a:pt x="1809644" y="2481959"/>
                  <a:pt x="682482" y="2790810"/>
                  <a:pt x="60291" y="3164080"/>
                </a:cubicBezTo>
                <a:lnTo>
                  <a:pt x="0" y="3203768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DFCE13-B2E7-AB3A-80ED-B2C218E0BFFF}"/>
              </a:ext>
            </a:extLst>
          </p:cNvPr>
          <p:cNvSpPr/>
          <p:nvPr userDrawn="1"/>
        </p:nvSpPr>
        <p:spPr>
          <a:xfrm>
            <a:off x="0" y="5308728"/>
            <a:ext cx="7241452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72BC1-A54D-4F03-7171-65D1DBA40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061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39FD9-C597-7E44-BCB9-36DE8B23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725" y="6356350"/>
            <a:ext cx="73936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40E88-EDF7-8B53-34B4-608140B8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40919" cy="365125"/>
          </a:xfrm>
        </p:spPr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AF58B0B-27D5-A46F-DD86-6D1F34DCB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316468"/>
            <a:ext cx="10515600" cy="2587231"/>
          </a:xfrm>
        </p:spPr>
        <p:txBody>
          <a:bodyPr/>
          <a:lstStyle>
            <a:lvl1pPr marL="0" indent="0" algn="r" rtl="1">
              <a:buNone/>
              <a:defRPr sz="2400">
                <a:latin typeface="DanaFaNum DemiBold" pitchFamily="2" charset="-78"/>
                <a:cs typeface="B Zar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زیر عنوان ( حداقل اندازه 16)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62B81-2449-CB2D-51D2-C242DDA41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519" y="5879071"/>
            <a:ext cx="778481" cy="778481"/>
          </a:xfrm>
          <a:prstGeom prst="rect">
            <a:avLst/>
          </a:prstGeom>
        </p:spPr>
      </p:pic>
      <p:grpSp>
        <p:nvGrpSpPr>
          <p:cNvPr id="3" name="Group 2" hidden="1">
            <a:extLst>
              <a:ext uri="{FF2B5EF4-FFF2-40B4-BE49-F238E27FC236}">
                <a16:creationId xmlns:a16="http://schemas.microsoft.com/office/drawing/2014/main" id="{9D028A66-A2D4-7899-8F7E-EB97937567C2}"/>
              </a:ext>
            </a:extLst>
          </p:cNvPr>
          <p:cNvGrpSpPr/>
          <p:nvPr userDrawn="1"/>
        </p:nvGrpSpPr>
        <p:grpSpPr>
          <a:xfrm>
            <a:off x="0" y="3730223"/>
            <a:ext cx="13322375" cy="4732271"/>
            <a:chOff x="0" y="3523746"/>
            <a:chExt cx="13322375" cy="47322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C08BDF-4397-BAD4-8532-3DD6CBCA1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190" y="5391205"/>
              <a:ext cx="1585428" cy="14064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B50214-E2C4-0CD6-7F39-537CDE5A15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399286" y="6003832"/>
              <a:ext cx="1585428" cy="1406473"/>
            </a:xfrm>
            <a:custGeom>
              <a:avLst/>
              <a:gdLst>
                <a:gd name="connsiteX0" fmla="*/ 1133632 w 1585428"/>
                <a:gd name="connsiteY0" fmla="*/ 1268361 h 1406473"/>
                <a:gd name="connsiteX1" fmla="*/ 1585428 w 1585428"/>
                <a:gd name="connsiteY1" fmla="*/ 1268361 h 1406473"/>
                <a:gd name="connsiteX2" fmla="*/ 1585428 w 1585428"/>
                <a:gd name="connsiteY2" fmla="*/ 1406473 h 1406473"/>
                <a:gd name="connsiteX3" fmla="*/ 1133632 w 1585428"/>
                <a:gd name="connsiteY3" fmla="*/ 1406473 h 1406473"/>
                <a:gd name="connsiteX4" fmla="*/ 0 w 1585428"/>
                <a:gd name="connsiteY4" fmla="*/ 0 h 1406473"/>
                <a:gd name="connsiteX5" fmla="*/ 792714 w 1585428"/>
                <a:gd name="connsiteY5" fmla="*/ 0 h 1406473"/>
                <a:gd name="connsiteX6" fmla="*/ 792714 w 1585428"/>
                <a:gd name="connsiteY6" fmla="*/ 996008 h 1406473"/>
                <a:gd name="connsiteX7" fmla="*/ 0 w 1585428"/>
                <a:gd name="connsiteY7" fmla="*/ 996008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1133632" y="1268361"/>
                  </a:moveTo>
                  <a:lnTo>
                    <a:pt x="1585428" y="1268361"/>
                  </a:lnTo>
                  <a:lnTo>
                    <a:pt x="1585428" y="1406473"/>
                  </a:lnTo>
                  <a:lnTo>
                    <a:pt x="1133632" y="1406473"/>
                  </a:lnTo>
                  <a:close/>
                  <a:moveTo>
                    <a:pt x="0" y="0"/>
                  </a:moveTo>
                  <a:lnTo>
                    <a:pt x="792714" y="0"/>
                  </a:lnTo>
                  <a:lnTo>
                    <a:pt x="792714" y="996008"/>
                  </a:lnTo>
                  <a:lnTo>
                    <a:pt x="0" y="996008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43AFED-A58A-039F-EF7B-9871813D39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0224" y="5063075"/>
              <a:ext cx="1585428" cy="1406473"/>
            </a:xfrm>
            <a:custGeom>
              <a:avLst/>
              <a:gdLst>
                <a:gd name="connsiteX0" fmla="*/ 1584629 w 1585428"/>
                <a:gd name="connsiteY0" fmla="*/ 0 h 1406473"/>
                <a:gd name="connsiteX1" fmla="*/ 1585428 w 1585428"/>
                <a:gd name="connsiteY1" fmla="*/ 0 h 1406473"/>
                <a:gd name="connsiteX2" fmla="*/ 1585428 w 1585428"/>
                <a:gd name="connsiteY2" fmla="*/ 1406473 h 1406473"/>
                <a:gd name="connsiteX3" fmla="*/ 1584629 w 1585428"/>
                <a:gd name="connsiteY3" fmla="*/ 1406473 h 1406473"/>
                <a:gd name="connsiteX4" fmla="*/ 0 w 1585428"/>
                <a:gd name="connsiteY4" fmla="*/ 0 h 1406473"/>
                <a:gd name="connsiteX5" fmla="*/ 621776 w 1585428"/>
                <a:gd name="connsiteY5" fmla="*/ 0 h 1406473"/>
                <a:gd name="connsiteX6" fmla="*/ 621776 w 1585428"/>
                <a:gd name="connsiteY6" fmla="*/ 1406473 h 1406473"/>
                <a:gd name="connsiteX7" fmla="*/ 0 w 1585428"/>
                <a:gd name="connsiteY7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1584629" y="0"/>
                  </a:moveTo>
                  <a:lnTo>
                    <a:pt x="1585428" y="0"/>
                  </a:lnTo>
                  <a:lnTo>
                    <a:pt x="1585428" y="1406473"/>
                  </a:lnTo>
                  <a:lnTo>
                    <a:pt x="1584629" y="1406473"/>
                  </a:lnTo>
                  <a:close/>
                  <a:moveTo>
                    <a:pt x="0" y="0"/>
                  </a:moveTo>
                  <a:lnTo>
                    <a:pt x="621776" y="0"/>
                  </a:lnTo>
                  <a:lnTo>
                    <a:pt x="621776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1068A1-1F31-0CAE-1819-117434A020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76051" y="6334233"/>
              <a:ext cx="1585428" cy="1406473"/>
            </a:xfrm>
            <a:custGeom>
              <a:avLst/>
              <a:gdLst>
                <a:gd name="connsiteX0" fmla="*/ 0 w 1585428"/>
                <a:gd name="connsiteY0" fmla="*/ 0 h 1406473"/>
                <a:gd name="connsiteX1" fmla="*/ 1585428 w 1585428"/>
                <a:gd name="connsiteY1" fmla="*/ 0 h 1406473"/>
                <a:gd name="connsiteX2" fmla="*/ 1585428 w 1585428"/>
                <a:gd name="connsiteY2" fmla="*/ 665607 h 1406473"/>
                <a:gd name="connsiteX3" fmla="*/ 46583 w 1585428"/>
                <a:gd name="connsiteY3" fmla="*/ 665607 h 1406473"/>
                <a:gd name="connsiteX4" fmla="*/ 46583 w 1585428"/>
                <a:gd name="connsiteY4" fmla="*/ 1257632 h 1406473"/>
                <a:gd name="connsiteX5" fmla="*/ 1585428 w 1585428"/>
                <a:gd name="connsiteY5" fmla="*/ 1257632 h 1406473"/>
                <a:gd name="connsiteX6" fmla="*/ 1585428 w 1585428"/>
                <a:gd name="connsiteY6" fmla="*/ 1406473 h 1406473"/>
                <a:gd name="connsiteX7" fmla="*/ 0 w 1585428"/>
                <a:gd name="connsiteY7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0" y="0"/>
                  </a:moveTo>
                  <a:lnTo>
                    <a:pt x="1585428" y="0"/>
                  </a:lnTo>
                  <a:lnTo>
                    <a:pt x="1585428" y="665607"/>
                  </a:lnTo>
                  <a:lnTo>
                    <a:pt x="46583" y="665607"/>
                  </a:lnTo>
                  <a:lnTo>
                    <a:pt x="46583" y="1257632"/>
                  </a:lnTo>
                  <a:lnTo>
                    <a:pt x="1585428" y="1257632"/>
                  </a:lnTo>
                  <a:lnTo>
                    <a:pt x="1585428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B7FD83-9921-61C4-7521-A5D8692A64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736947" y="4126278"/>
              <a:ext cx="1585428" cy="1406473"/>
            </a:xfrm>
            <a:custGeom>
              <a:avLst/>
              <a:gdLst>
                <a:gd name="connsiteX0" fmla="*/ 1417906 w 1585428"/>
                <a:gd name="connsiteY0" fmla="*/ 0 h 1406473"/>
                <a:gd name="connsiteX1" fmla="*/ 1585428 w 1585428"/>
                <a:gd name="connsiteY1" fmla="*/ 0 h 1406473"/>
                <a:gd name="connsiteX2" fmla="*/ 1585428 w 1585428"/>
                <a:gd name="connsiteY2" fmla="*/ 1406473 h 1406473"/>
                <a:gd name="connsiteX3" fmla="*/ 1417906 w 1585428"/>
                <a:gd name="connsiteY3" fmla="*/ 1406473 h 1406473"/>
                <a:gd name="connsiteX4" fmla="*/ 0 w 1585428"/>
                <a:gd name="connsiteY4" fmla="*/ 0 h 1406473"/>
                <a:gd name="connsiteX5" fmla="*/ 455053 w 1585428"/>
                <a:gd name="connsiteY5" fmla="*/ 0 h 1406473"/>
                <a:gd name="connsiteX6" fmla="*/ 455053 w 1585428"/>
                <a:gd name="connsiteY6" fmla="*/ 1406473 h 1406473"/>
                <a:gd name="connsiteX7" fmla="*/ 0 w 1585428"/>
                <a:gd name="connsiteY7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1417906" y="0"/>
                  </a:moveTo>
                  <a:lnTo>
                    <a:pt x="1585428" y="0"/>
                  </a:lnTo>
                  <a:lnTo>
                    <a:pt x="1585428" y="1406473"/>
                  </a:lnTo>
                  <a:lnTo>
                    <a:pt x="1417906" y="1406473"/>
                  </a:lnTo>
                  <a:close/>
                  <a:moveTo>
                    <a:pt x="0" y="0"/>
                  </a:moveTo>
                  <a:lnTo>
                    <a:pt x="455053" y="0"/>
                  </a:lnTo>
                  <a:lnTo>
                    <a:pt x="455053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9E75CE-7DA1-7034-AF47-BCC8083B0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985830" y="3523746"/>
              <a:ext cx="1585428" cy="1406473"/>
            </a:xfrm>
            <a:custGeom>
              <a:avLst/>
              <a:gdLst>
                <a:gd name="connsiteX0" fmla="*/ 0 w 1585428"/>
                <a:gd name="connsiteY0" fmla="*/ 0 h 1406473"/>
                <a:gd name="connsiteX1" fmla="*/ 1585428 w 1585428"/>
                <a:gd name="connsiteY1" fmla="*/ 0 h 1406473"/>
                <a:gd name="connsiteX2" fmla="*/ 1585428 w 1585428"/>
                <a:gd name="connsiteY2" fmla="*/ 82272 h 1406473"/>
                <a:gd name="connsiteX3" fmla="*/ 1206170 w 1585428"/>
                <a:gd name="connsiteY3" fmla="*/ 82272 h 1406473"/>
                <a:gd name="connsiteX4" fmla="*/ 1206170 w 1585428"/>
                <a:gd name="connsiteY4" fmla="*/ 1406473 h 1406473"/>
                <a:gd name="connsiteX5" fmla="*/ 0 w 1585428"/>
                <a:gd name="connsiteY5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5428" h="1406473">
                  <a:moveTo>
                    <a:pt x="0" y="0"/>
                  </a:moveTo>
                  <a:lnTo>
                    <a:pt x="1585428" y="0"/>
                  </a:lnTo>
                  <a:lnTo>
                    <a:pt x="1585428" y="82272"/>
                  </a:lnTo>
                  <a:lnTo>
                    <a:pt x="1206170" y="82272"/>
                  </a:lnTo>
                  <a:lnTo>
                    <a:pt x="1206170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841F80-9936-642E-F021-C90D752A9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623" y="4455519"/>
              <a:ext cx="1585428" cy="140647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B1A5B7-CCE8-E714-97A3-2F7E21C95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4383" y="4786933"/>
              <a:ext cx="1585428" cy="140647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21B874A-BA27-00E3-7CFF-70827E105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084" y="5720688"/>
              <a:ext cx="1585428" cy="14064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5D969D-FD6C-5D0F-BE92-924975BB73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180"/>
            <a:stretch>
              <a:fillRect/>
            </a:stretch>
          </p:blipFill>
          <p:spPr>
            <a:xfrm>
              <a:off x="9555279" y="6654209"/>
              <a:ext cx="1585428" cy="349084"/>
            </a:xfrm>
            <a:custGeom>
              <a:avLst/>
              <a:gdLst>
                <a:gd name="connsiteX0" fmla="*/ 0 w 1585428"/>
                <a:gd name="connsiteY0" fmla="*/ 0 h 349084"/>
                <a:gd name="connsiteX1" fmla="*/ 1585428 w 1585428"/>
                <a:gd name="connsiteY1" fmla="*/ 0 h 349084"/>
                <a:gd name="connsiteX2" fmla="*/ 1585428 w 1585428"/>
                <a:gd name="connsiteY2" fmla="*/ 349084 h 349084"/>
                <a:gd name="connsiteX3" fmla="*/ 0 w 1585428"/>
                <a:gd name="connsiteY3" fmla="*/ 349084 h 34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349084">
                  <a:moveTo>
                    <a:pt x="0" y="0"/>
                  </a:moveTo>
                  <a:lnTo>
                    <a:pt x="1585428" y="0"/>
                  </a:lnTo>
                  <a:lnTo>
                    <a:pt x="1585428" y="349084"/>
                  </a:lnTo>
                  <a:lnTo>
                    <a:pt x="0" y="349084"/>
                  </a:lnTo>
                  <a:close/>
                </a:path>
              </a:pathLst>
            </a:cu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603065A-1384-81F8-F7A0-D8F1A0BF9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59" y="5115735"/>
              <a:ext cx="1585428" cy="140647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6CB29F-BEB5-CD26-E53E-43785FC28B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08"/>
            <a:stretch>
              <a:fillRect/>
            </a:stretch>
          </p:blipFill>
          <p:spPr>
            <a:xfrm>
              <a:off x="8799290" y="6055447"/>
              <a:ext cx="1585428" cy="947846"/>
            </a:xfrm>
            <a:custGeom>
              <a:avLst/>
              <a:gdLst>
                <a:gd name="connsiteX0" fmla="*/ 0 w 1585428"/>
                <a:gd name="connsiteY0" fmla="*/ 0 h 947846"/>
                <a:gd name="connsiteX1" fmla="*/ 1585428 w 1585428"/>
                <a:gd name="connsiteY1" fmla="*/ 0 h 947846"/>
                <a:gd name="connsiteX2" fmla="*/ 1585428 w 1585428"/>
                <a:gd name="connsiteY2" fmla="*/ 947846 h 947846"/>
                <a:gd name="connsiteX3" fmla="*/ 0 w 1585428"/>
                <a:gd name="connsiteY3" fmla="*/ 947846 h 94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947846">
                  <a:moveTo>
                    <a:pt x="0" y="0"/>
                  </a:moveTo>
                  <a:lnTo>
                    <a:pt x="1585428" y="0"/>
                  </a:lnTo>
                  <a:lnTo>
                    <a:pt x="1585428" y="947846"/>
                  </a:lnTo>
                  <a:lnTo>
                    <a:pt x="0" y="947846"/>
                  </a:lnTo>
                  <a:close/>
                </a:path>
              </a:pathLst>
            </a:cu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9B08B7-E2DE-06AB-B5F7-EB2896E4F4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554" y="5444054"/>
              <a:ext cx="1585428" cy="140647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1DC305-41F7-5BD7-C8FB-5A36A9438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59"/>
            <a:stretch>
              <a:fillRect/>
            </a:stretch>
          </p:blipFill>
          <p:spPr>
            <a:xfrm>
              <a:off x="7873055" y="6381053"/>
              <a:ext cx="1585428" cy="622240"/>
            </a:xfrm>
            <a:custGeom>
              <a:avLst/>
              <a:gdLst>
                <a:gd name="connsiteX0" fmla="*/ 0 w 1585428"/>
                <a:gd name="connsiteY0" fmla="*/ 0 h 622240"/>
                <a:gd name="connsiteX1" fmla="*/ 1585428 w 1585428"/>
                <a:gd name="connsiteY1" fmla="*/ 0 h 622240"/>
                <a:gd name="connsiteX2" fmla="*/ 1585428 w 1585428"/>
                <a:gd name="connsiteY2" fmla="*/ 622240 h 622240"/>
                <a:gd name="connsiteX3" fmla="*/ 0 w 1585428"/>
                <a:gd name="connsiteY3" fmla="*/ 622240 h 62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622240">
                  <a:moveTo>
                    <a:pt x="0" y="0"/>
                  </a:moveTo>
                  <a:lnTo>
                    <a:pt x="1585428" y="0"/>
                  </a:lnTo>
                  <a:lnTo>
                    <a:pt x="1585428" y="622240"/>
                  </a:lnTo>
                  <a:lnTo>
                    <a:pt x="0" y="622240"/>
                  </a:lnTo>
                  <a:close/>
                </a:path>
              </a:pathLst>
            </a:cu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31CE46-186C-0534-3DA7-A05490762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319" y="5766311"/>
              <a:ext cx="1585428" cy="140647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A622E7-E9E5-6453-DE75-2E6CC9556B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50989" y="6707068"/>
              <a:ext cx="1585428" cy="1406473"/>
            </a:xfrm>
            <a:custGeom>
              <a:avLst/>
              <a:gdLst>
                <a:gd name="connsiteX0" fmla="*/ 0 w 1585428"/>
                <a:gd name="connsiteY0" fmla="*/ 1353614 h 1406473"/>
                <a:gd name="connsiteX1" fmla="*/ 1585428 w 1585428"/>
                <a:gd name="connsiteY1" fmla="*/ 1353614 h 1406473"/>
                <a:gd name="connsiteX2" fmla="*/ 1585428 w 1585428"/>
                <a:gd name="connsiteY2" fmla="*/ 1406473 h 1406473"/>
                <a:gd name="connsiteX3" fmla="*/ 0 w 1585428"/>
                <a:gd name="connsiteY3" fmla="*/ 1406473 h 1406473"/>
                <a:gd name="connsiteX4" fmla="*/ 0 w 1585428"/>
                <a:gd name="connsiteY4" fmla="*/ 0 h 1406473"/>
                <a:gd name="connsiteX5" fmla="*/ 1585428 w 1585428"/>
                <a:gd name="connsiteY5" fmla="*/ 0 h 1406473"/>
                <a:gd name="connsiteX6" fmla="*/ 1585428 w 1585428"/>
                <a:gd name="connsiteY6" fmla="*/ 296225 h 1406473"/>
                <a:gd name="connsiteX7" fmla="*/ 0 w 1585428"/>
                <a:gd name="connsiteY7" fmla="*/ 296225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0" y="1353614"/>
                  </a:moveTo>
                  <a:lnTo>
                    <a:pt x="1585428" y="1353614"/>
                  </a:lnTo>
                  <a:lnTo>
                    <a:pt x="1585428" y="1406473"/>
                  </a:lnTo>
                  <a:lnTo>
                    <a:pt x="0" y="1406473"/>
                  </a:lnTo>
                  <a:close/>
                  <a:moveTo>
                    <a:pt x="0" y="0"/>
                  </a:moveTo>
                  <a:lnTo>
                    <a:pt x="1585428" y="0"/>
                  </a:lnTo>
                  <a:lnTo>
                    <a:pt x="1585428" y="296225"/>
                  </a:lnTo>
                  <a:lnTo>
                    <a:pt x="0" y="296225"/>
                  </a:lnTo>
                  <a:close/>
                </a:path>
              </a:pathLst>
            </a:cu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085A60D-D092-30D2-FE7A-42928F083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42"/>
            <a:stretch>
              <a:fillRect/>
            </a:stretch>
          </p:blipFill>
          <p:spPr>
            <a:xfrm>
              <a:off x="6197735" y="6099517"/>
              <a:ext cx="1585428" cy="903776"/>
            </a:xfrm>
            <a:custGeom>
              <a:avLst/>
              <a:gdLst>
                <a:gd name="connsiteX0" fmla="*/ 0 w 1585428"/>
                <a:gd name="connsiteY0" fmla="*/ 0 h 903776"/>
                <a:gd name="connsiteX1" fmla="*/ 1585428 w 1585428"/>
                <a:gd name="connsiteY1" fmla="*/ 0 h 903776"/>
                <a:gd name="connsiteX2" fmla="*/ 1585428 w 1585428"/>
                <a:gd name="connsiteY2" fmla="*/ 903776 h 903776"/>
                <a:gd name="connsiteX3" fmla="*/ 0 w 1585428"/>
                <a:gd name="connsiteY3" fmla="*/ 903776 h 90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903776">
                  <a:moveTo>
                    <a:pt x="0" y="0"/>
                  </a:moveTo>
                  <a:lnTo>
                    <a:pt x="1585428" y="0"/>
                  </a:lnTo>
                  <a:lnTo>
                    <a:pt x="1585428" y="903776"/>
                  </a:lnTo>
                  <a:lnTo>
                    <a:pt x="0" y="903776"/>
                  </a:lnTo>
                  <a:close/>
                </a:path>
              </a:pathLst>
            </a:cu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09F0138-EEB4-B9E7-E132-95BC2FB117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621" y="5163435"/>
              <a:ext cx="1585428" cy="140647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E3AEB7-65AA-5293-4B8F-E86D153DB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383"/>
            <a:stretch>
              <a:fillRect/>
            </a:stretch>
          </p:blipFill>
          <p:spPr>
            <a:xfrm>
              <a:off x="5281159" y="6432028"/>
              <a:ext cx="1585428" cy="571265"/>
            </a:xfrm>
            <a:custGeom>
              <a:avLst/>
              <a:gdLst>
                <a:gd name="connsiteX0" fmla="*/ 0 w 1585428"/>
                <a:gd name="connsiteY0" fmla="*/ 0 h 571265"/>
                <a:gd name="connsiteX1" fmla="*/ 1585428 w 1585428"/>
                <a:gd name="connsiteY1" fmla="*/ 0 h 571265"/>
                <a:gd name="connsiteX2" fmla="*/ 1585428 w 1585428"/>
                <a:gd name="connsiteY2" fmla="*/ 571265 h 571265"/>
                <a:gd name="connsiteX3" fmla="*/ 0 w 1585428"/>
                <a:gd name="connsiteY3" fmla="*/ 571265 h 57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571265">
                  <a:moveTo>
                    <a:pt x="0" y="0"/>
                  </a:moveTo>
                  <a:lnTo>
                    <a:pt x="1585428" y="0"/>
                  </a:lnTo>
                  <a:lnTo>
                    <a:pt x="1585428" y="571265"/>
                  </a:lnTo>
                  <a:lnTo>
                    <a:pt x="0" y="571265"/>
                  </a:lnTo>
                  <a:close/>
                </a:path>
              </a:pathLst>
            </a:cu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5508396-D31C-5400-F84A-1433C150F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045" y="5495946"/>
              <a:ext cx="1585428" cy="140647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CECD973-080C-A905-47F9-107A113FC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237" y="5831227"/>
              <a:ext cx="1585428" cy="140647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BC396BE-7624-CB20-4DCA-0CF46AF3C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59614" y="6771305"/>
              <a:ext cx="1585428" cy="1406473"/>
            </a:xfrm>
            <a:custGeom>
              <a:avLst/>
              <a:gdLst>
                <a:gd name="connsiteX0" fmla="*/ 0 w 1585428"/>
                <a:gd name="connsiteY0" fmla="*/ 1289377 h 1406473"/>
                <a:gd name="connsiteX1" fmla="*/ 1585428 w 1585428"/>
                <a:gd name="connsiteY1" fmla="*/ 1289377 h 1406473"/>
                <a:gd name="connsiteX2" fmla="*/ 1585428 w 1585428"/>
                <a:gd name="connsiteY2" fmla="*/ 1406473 h 1406473"/>
                <a:gd name="connsiteX3" fmla="*/ 0 w 1585428"/>
                <a:gd name="connsiteY3" fmla="*/ 1406473 h 1406473"/>
                <a:gd name="connsiteX4" fmla="*/ 0 w 1585428"/>
                <a:gd name="connsiteY4" fmla="*/ 0 h 1406473"/>
                <a:gd name="connsiteX5" fmla="*/ 1585428 w 1585428"/>
                <a:gd name="connsiteY5" fmla="*/ 0 h 1406473"/>
                <a:gd name="connsiteX6" fmla="*/ 1585428 w 1585428"/>
                <a:gd name="connsiteY6" fmla="*/ 231988 h 1406473"/>
                <a:gd name="connsiteX7" fmla="*/ 0 w 1585428"/>
                <a:gd name="connsiteY7" fmla="*/ 231988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0" y="1289377"/>
                  </a:moveTo>
                  <a:lnTo>
                    <a:pt x="1585428" y="1289377"/>
                  </a:lnTo>
                  <a:lnTo>
                    <a:pt x="1585428" y="1406473"/>
                  </a:lnTo>
                  <a:lnTo>
                    <a:pt x="0" y="1406473"/>
                  </a:lnTo>
                  <a:close/>
                  <a:moveTo>
                    <a:pt x="0" y="0"/>
                  </a:moveTo>
                  <a:lnTo>
                    <a:pt x="1585428" y="0"/>
                  </a:lnTo>
                  <a:lnTo>
                    <a:pt x="1585428" y="231988"/>
                  </a:lnTo>
                  <a:lnTo>
                    <a:pt x="0" y="231988"/>
                  </a:lnTo>
                  <a:close/>
                </a:path>
              </a:pathLst>
            </a:cu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6BEF8C-995B-2046-3945-910945B54F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79"/>
            <a:stretch>
              <a:fillRect/>
            </a:stretch>
          </p:blipFill>
          <p:spPr>
            <a:xfrm>
              <a:off x="3601563" y="6173179"/>
              <a:ext cx="1585428" cy="830114"/>
            </a:xfrm>
            <a:custGeom>
              <a:avLst/>
              <a:gdLst>
                <a:gd name="connsiteX0" fmla="*/ 0 w 1585428"/>
                <a:gd name="connsiteY0" fmla="*/ 0 h 830114"/>
                <a:gd name="connsiteX1" fmla="*/ 1585428 w 1585428"/>
                <a:gd name="connsiteY1" fmla="*/ 0 h 830114"/>
                <a:gd name="connsiteX2" fmla="*/ 1585428 w 1585428"/>
                <a:gd name="connsiteY2" fmla="*/ 830114 h 830114"/>
                <a:gd name="connsiteX3" fmla="*/ 0 w 1585428"/>
                <a:gd name="connsiteY3" fmla="*/ 830114 h 8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830114">
                  <a:moveTo>
                    <a:pt x="0" y="0"/>
                  </a:moveTo>
                  <a:lnTo>
                    <a:pt x="1585428" y="0"/>
                  </a:lnTo>
                  <a:lnTo>
                    <a:pt x="1585428" y="830114"/>
                  </a:lnTo>
                  <a:lnTo>
                    <a:pt x="0" y="830114"/>
                  </a:lnTo>
                  <a:close/>
                </a:path>
              </a:pathLst>
            </a:cu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4D8EA31-839C-71C8-5F25-52BC97BA8D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204" y="5232831"/>
              <a:ext cx="1585428" cy="140647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BD3453-083B-DF7F-D4D2-728F1973D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396" y="4893994"/>
              <a:ext cx="1585428" cy="140647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F5179F6-A93B-AFD5-AB3B-79457B2C0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17"/>
            <a:stretch>
              <a:fillRect/>
            </a:stretch>
          </p:blipFill>
          <p:spPr>
            <a:xfrm>
              <a:off x="2677413" y="6504237"/>
              <a:ext cx="1585428" cy="499056"/>
            </a:xfrm>
            <a:custGeom>
              <a:avLst/>
              <a:gdLst>
                <a:gd name="connsiteX0" fmla="*/ 0 w 1585428"/>
                <a:gd name="connsiteY0" fmla="*/ 0 h 499056"/>
                <a:gd name="connsiteX1" fmla="*/ 1585428 w 1585428"/>
                <a:gd name="connsiteY1" fmla="*/ 0 h 499056"/>
                <a:gd name="connsiteX2" fmla="*/ 1585428 w 1585428"/>
                <a:gd name="connsiteY2" fmla="*/ 499056 h 499056"/>
                <a:gd name="connsiteX3" fmla="*/ 0 w 1585428"/>
                <a:gd name="connsiteY3" fmla="*/ 499056 h 49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499056">
                  <a:moveTo>
                    <a:pt x="0" y="0"/>
                  </a:moveTo>
                  <a:lnTo>
                    <a:pt x="1585428" y="0"/>
                  </a:lnTo>
                  <a:lnTo>
                    <a:pt x="1585428" y="499056"/>
                  </a:lnTo>
                  <a:lnTo>
                    <a:pt x="0" y="499056"/>
                  </a:lnTo>
                  <a:close/>
                </a:path>
              </a:pathLst>
            </a:cu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D0C1718-79B4-D9F9-56C4-25C2069D2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278" y="5565757"/>
              <a:ext cx="1585428" cy="140647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63C2DBC-BE03-55BE-5F5E-AA7EB3508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61" y="4628793"/>
              <a:ext cx="1585428" cy="140647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91E1564-3A21-CF6F-17E7-825F53283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182" y="5906780"/>
              <a:ext cx="1585428" cy="140647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FF7F712-7010-999B-D9C2-71FC5EB6CE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700" y="4969816"/>
              <a:ext cx="1585428" cy="140647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1E3FF5E-99F8-6B6C-AD66-DAD1C84BC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56077" y="6849544"/>
              <a:ext cx="1585428" cy="1406473"/>
            </a:xfrm>
            <a:custGeom>
              <a:avLst/>
              <a:gdLst>
                <a:gd name="connsiteX0" fmla="*/ 0 w 1585428"/>
                <a:gd name="connsiteY0" fmla="*/ 1211138 h 1406473"/>
                <a:gd name="connsiteX1" fmla="*/ 1585428 w 1585428"/>
                <a:gd name="connsiteY1" fmla="*/ 1211138 h 1406473"/>
                <a:gd name="connsiteX2" fmla="*/ 1585428 w 1585428"/>
                <a:gd name="connsiteY2" fmla="*/ 1406473 h 1406473"/>
                <a:gd name="connsiteX3" fmla="*/ 0 w 1585428"/>
                <a:gd name="connsiteY3" fmla="*/ 1406473 h 1406473"/>
                <a:gd name="connsiteX4" fmla="*/ 0 w 1585428"/>
                <a:gd name="connsiteY4" fmla="*/ 0 h 1406473"/>
                <a:gd name="connsiteX5" fmla="*/ 1585428 w 1585428"/>
                <a:gd name="connsiteY5" fmla="*/ 0 h 1406473"/>
                <a:gd name="connsiteX6" fmla="*/ 1585428 w 1585428"/>
                <a:gd name="connsiteY6" fmla="*/ 153749 h 1406473"/>
                <a:gd name="connsiteX7" fmla="*/ 0 w 1585428"/>
                <a:gd name="connsiteY7" fmla="*/ 153749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0" y="1211138"/>
                  </a:moveTo>
                  <a:lnTo>
                    <a:pt x="1585428" y="1211138"/>
                  </a:lnTo>
                  <a:lnTo>
                    <a:pt x="1585428" y="1406473"/>
                  </a:lnTo>
                  <a:lnTo>
                    <a:pt x="0" y="1406473"/>
                  </a:lnTo>
                  <a:close/>
                  <a:moveTo>
                    <a:pt x="0" y="0"/>
                  </a:moveTo>
                  <a:lnTo>
                    <a:pt x="1585428" y="0"/>
                  </a:lnTo>
                  <a:lnTo>
                    <a:pt x="1585428" y="153749"/>
                  </a:lnTo>
                  <a:lnTo>
                    <a:pt x="0" y="153749"/>
                  </a:lnTo>
                  <a:close/>
                </a:path>
              </a:pathLst>
            </a:cu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008A1FD-9735-E721-B44D-A9BB9DE2D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984"/>
            <a:stretch>
              <a:fillRect/>
            </a:stretch>
          </p:blipFill>
          <p:spPr>
            <a:xfrm>
              <a:off x="1000282" y="6243576"/>
              <a:ext cx="1585428" cy="759717"/>
            </a:xfrm>
            <a:custGeom>
              <a:avLst/>
              <a:gdLst>
                <a:gd name="connsiteX0" fmla="*/ 0 w 1585428"/>
                <a:gd name="connsiteY0" fmla="*/ 0 h 759717"/>
                <a:gd name="connsiteX1" fmla="*/ 1585428 w 1585428"/>
                <a:gd name="connsiteY1" fmla="*/ 0 h 759717"/>
                <a:gd name="connsiteX2" fmla="*/ 1585428 w 1585428"/>
                <a:gd name="connsiteY2" fmla="*/ 759717 h 759717"/>
                <a:gd name="connsiteX3" fmla="*/ 0 w 1585428"/>
                <a:gd name="connsiteY3" fmla="*/ 759717 h 75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759717">
                  <a:moveTo>
                    <a:pt x="0" y="0"/>
                  </a:moveTo>
                  <a:lnTo>
                    <a:pt x="1585428" y="0"/>
                  </a:lnTo>
                  <a:lnTo>
                    <a:pt x="1585428" y="759717"/>
                  </a:lnTo>
                  <a:lnTo>
                    <a:pt x="0" y="759717"/>
                  </a:lnTo>
                  <a:close/>
                </a:path>
              </a:pathLst>
            </a:cu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7A9FA24-1DF0-A068-FC98-9F40CDC06F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40" y="5304933"/>
              <a:ext cx="1585428" cy="14064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C748C3D-B52A-DFDC-9E10-CF4C4A16F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41" y="5637608"/>
              <a:ext cx="1585428" cy="14064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21CD015-C370-4E39-D8A3-CEC0B38043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631"/>
            <a:stretch>
              <a:fillRect/>
            </a:stretch>
          </p:blipFill>
          <p:spPr>
            <a:xfrm>
              <a:off x="75974" y="6590222"/>
              <a:ext cx="1585428" cy="413071"/>
            </a:xfrm>
            <a:custGeom>
              <a:avLst/>
              <a:gdLst>
                <a:gd name="connsiteX0" fmla="*/ 0 w 1585428"/>
                <a:gd name="connsiteY0" fmla="*/ 0 h 413071"/>
                <a:gd name="connsiteX1" fmla="*/ 1585428 w 1585428"/>
                <a:gd name="connsiteY1" fmla="*/ 0 h 413071"/>
                <a:gd name="connsiteX2" fmla="*/ 1585428 w 1585428"/>
                <a:gd name="connsiteY2" fmla="*/ 413071 h 413071"/>
                <a:gd name="connsiteX3" fmla="*/ 0 w 1585428"/>
                <a:gd name="connsiteY3" fmla="*/ 413071 h 41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413071">
                  <a:moveTo>
                    <a:pt x="0" y="0"/>
                  </a:moveTo>
                  <a:lnTo>
                    <a:pt x="1585428" y="0"/>
                  </a:lnTo>
                  <a:lnTo>
                    <a:pt x="1585428" y="413071"/>
                  </a:lnTo>
                  <a:lnTo>
                    <a:pt x="0" y="413071"/>
                  </a:lnTo>
                  <a:close/>
                </a:path>
              </a:pathLst>
            </a:cu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F590DA-A14F-1D35-C4A5-3F9242EF5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5"/>
            <a:stretch>
              <a:fillRect/>
            </a:stretch>
          </p:blipFill>
          <p:spPr>
            <a:xfrm>
              <a:off x="0" y="5972612"/>
              <a:ext cx="898702" cy="1406473"/>
            </a:xfrm>
            <a:custGeom>
              <a:avLst/>
              <a:gdLst>
                <a:gd name="connsiteX0" fmla="*/ 0 w 898702"/>
                <a:gd name="connsiteY0" fmla="*/ 0 h 1406473"/>
                <a:gd name="connsiteX1" fmla="*/ 898702 w 898702"/>
                <a:gd name="connsiteY1" fmla="*/ 0 h 1406473"/>
                <a:gd name="connsiteX2" fmla="*/ 898702 w 898702"/>
                <a:gd name="connsiteY2" fmla="*/ 1406473 h 1406473"/>
                <a:gd name="connsiteX3" fmla="*/ 0 w 898702"/>
                <a:gd name="connsiteY3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702" h="1406473">
                  <a:moveTo>
                    <a:pt x="0" y="0"/>
                  </a:moveTo>
                  <a:lnTo>
                    <a:pt x="898702" y="0"/>
                  </a:lnTo>
                  <a:lnTo>
                    <a:pt x="898702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0118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0">
              <a:schemeClr val="bg1"/>
            </a:gs>
            <a:gs pos="71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F39E032-FA2B-0DAC-9978-E07E9B6B40D9}"/>
              </a:ext>
            </a:extLst>
          </p:cNvPr>
          <p:cNvSpPr/>
          <p:nvPr userDrawn="1"/>
        </p:nvSpPr>
        <p:spPr>
          <a:xfrm rot="16225571">
            <a:off x="9965553" y="4622823"/>
            <a:ext cx="3424961" cy="1053321"/>
          </a:xfrm>
          <a:custGeom>
            <a:avLst/>
            <a:gdLst>
              <a:gd name="connsiteX0" fmla="*/ 3424961 w 3424961"/>
              <a:gd name="connsiteY0" fmla="*/ 1027903 h 1053321"/>
              <a:gd name="connsiteX1" fmla="*/ 7834 w 3424961"/>
              <a:gd name="connsiteY1" fmla="*/ 1053321 h 1053321"/>
              <a:gd name="connsiteX2" fmla="*/ 0 w 3424961"/>
              <a:gd name="connsiteY2" fmla="*/ 0 h 1053321"/>
              <a:gd name="connsiteX3" fmla="*/ 93652 w 3424961"/>
              <a:gd name="connsiteY3" fmla="*/ 1727 h 1053321"/>
              <a:gd name="connsiteX4" fmla="*/ 3414516 w 3424961"/>
              <a:gd name="connsiteY4" fmla="*/ 1012054 h 105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961" h="1053321">
                <a:moveTo>
                  <a:pt x="3424961" y="1027903"/>
                </a:moveTo>
                <a:lnTo>
                  <a:pt x="7834" y="1053321"/>
                </a:lnTo>
                <a:lnTo>
                  <a:pt x="0" y="0"/>
                </a:lnTo>
                <a:lnTo>
                  <a:pt x="93652" y="1727"/>
                </a:lnTo>
                <a:cubicBezTo>
                  <a:pt x="1679198" y="60508"/>
                  <a:pt x="2981787" y="468702"/>
                  <a:pt x="3414516" y="101205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B382D01-1ECC-1F92-E794-7C54A087649F}"/>
              </a:ext>
            </a:extLst>
          </p:cNvPr>
          <p:cNvSpPr/>
          <p:nvPr userDrawn="1"/>
        </p:nvSpPr>
        <p:spPr>
          <a:xfrm rot="16225571">
            <a:off x="8268438" y="2911708"/>
            <a:ext cx="6864326" cy="1033788"/>
          </a:xfrm>
          <a:custGeom>
            <a:avLst/>
            <a:gdLst>
              <a:gd name="connsiteX0" fmla="*/ 6857016 w 6864326"/>
              <a:gd name="connsiteY0" fmla="*/ 0 h 1033788"/>
              <a:gd name="connsiteX1" fmla="*/ 6864326 w 6864326"/>
              <a:gd name="connsiteY1" fmla="*/ 982777 h 1033788"/>
              <a:gd name="connsiteX2" fmla="*/ 6516 w 6864326"/>
              <a:gd name="connsiteY2" fmla="*/ 1033788 h 1033788"/>
              <a:gd name="connsiteX3" fmla="*/ 0 w 6864326"/>
              <a:gd name="connsiteY3" fmla="*/ 157701 h 1033788"/>
              <a:gd name="connsiteX4" fmla="*/ 339092 w 6864326"/>
              <a:gd name="connsiteY4" fmla="*/ 148867 h 1033788"/>
              <a:gd name="connsiteX5" fmla="*/ 2501513 w 6864326"/>
              <a:gd name="connsiteY5" fmla="*/ 432028 h 1033788"/>
              <a:gd name="connsiteX6" fmla="*/ 2527242 w 6864326"/>
              <a:gd name="connsiteY6" fmla="*/ 442488 h 1033788"/>
              <a:gd name="connsiteX7" fmla="*/ 2731375 w 6864326"/>
              <a:gd name="connsiteY7" fmla="*/ 501044 h 1033788"/>
              <a:gd name="connsiteX8" fmla="*/ 4765307 w 6864326"/>
              <a:gd name="connsiteY8" fmla="*/ 632892 h 1033788"/>
              <a:gd name="connsiteX9" fmla="*/ 6724789 w 6864326"/>
              <a:gd name="connsiteY9" fmla="*/ 71914 h 10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4326" h="1033788">
                <a:moveTo>
                  <a:pt x="6857016" y="0"/>
                </a:moveTo>
                <a:lnTo>
                  <a:pt x="6864326" y="982777"/>
                </a:lnTo>
                <a:lnTo>
                  <a:pt x="6516" y="1033788"/>
                </a:lnTo>
                <a:lnTo>
                  <a:pt x="0" y="157701"/>
                </a:lnTo>
                <a:lnTo>
                  <a:pt x="339092" y="148867"/>
                </a:lnTo>
                <a:cubicBezTo>
                  <a:pt x="1223180" y="143804"/>
                  <a:pt x="1988298" y="247870"/>
                  <a:pt x="2501513" y="432028"/>
                </a:cubicBezTo>
                <a:lnTo>
                  <a:pt x="2527242" y="442488"/>
                </a:lnTo>
                <a:lnTo>
                  <a:pt x="2731375" y="501044"/>
                </a:lnTo>
                <a:cubicBezTo>
                  <a:pt x="3343044" y="658236"/>
                  <a:pt x="4038365" y="711009"/>
                  <a:pt x="4765307" y="632892"/>
                </a:cubicBezTo>
                <a:cubicBezTo>
                  <a:pt x="5492248" y="554775"/>
                  <a:pt x="6160483" y="355475"/>
                  <a:pt x="6724789" y="71914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84F7DA8-C8F4-419A-2E36-47E9BB7956E1}"/>
              </a:ext>
            </a:extLst>
          </p:cNvPr>
          <p:cNvSpPr/>
          <p:nvPr userDrawn="1"/>
        </p:nvSpPr>
        <p:spPr>
          <a:xfrm rot="16225571">
            <a:off x="10149165" y="4317423"/>
            <a:ext cx="3549029" cy="1543705"/>
          </a:xfrm>
          <a:custGeom>
            <a:avLst/>
            <a:gdLst>
              <a:gd name="connsiteX0" fmla="*/ 2667898 w 3549029"/>
              <a:gd name="connsiteY0" fmla="*/ 501990 h 1543705"/>
              <a:gd name="connsiteX1" fmla="*/ 2528560 w 3549029"/>
              <a:gd name="connsiteY1" fmla="*/ 462021 h 1543705"/>
              <a:gd name="connsiteX2" fmla="*/ 2502831 w 3549029"/>
              <a:gd name="connsiteY2" fmla="*/ 451561 h 1543705"/>
              <a:gd name="connsiteX3" fmla="*/ 340410 w 3549029"/>
              <a:gd name="connsiteY3" fmla="*/ 168400 h 1543705"/>
              <a:gd name="connsiteX4" fmla="*/ 1318 w 3549029"/>
              <a:gd name="connsiteY4" fmla="*/ 177234 h 1543705"/>
              <a:gd name="connsiteX5" fmla="*/ 0 w 3549029"/>
              <a:gd name="connsiteY5" fmla="*/ 0 h 1543705"/>
              <a:gd name="connsiteX6" fmla="*/ 93652 w 3549029"/>
              <a:gd name="connsiteY6" fmla="*/ 1726 h 1543705"/>
              <a:gd name="connsiteX7" fmla="*/ 2434434 w 3549029"/>
              <a:gd name="connsiteY7" fmla="*/ 408216 h 1543705"/>
              <a:gd name="connsiteX8" fmla="*/ 3549029 w 3549029"/>
              <a:gd name="connsiteY8" fmla="*/ 1543704 h 1543705"/>
              <a:gd name="connsiteX9" fmla="*/ 3549029 w 3549029"/>
              <a:gd name="connsiteY9" fmla="*/ 1543705 h 1543705"/>
              <a:gd name="connsiteX10" fmla="*/ 11483 w 3549029"/>
              <a:gd name="connsiteY10" fmla="*/ 1543705 h 1543705"/>
              <a:gd name="connsiteX11" fmla="*/ 11483 w 3549029"/>
              <a:gd name="connsiteY11" fmla="*/ 1543704 h 1543705"/>
              <a:gd name="connsiteX12" fmla="*/ 2874160 w 3549029"/>
              <a:gd name="connsiteY12" fmla="*/ 1543704 h 1543705"/>
              <a:gd name="connsiteX13" fmla="*/ 3412465 w 3549029"/>
              <a:gd name="connsiteY13" fmla="*/ 1543704 h 154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9029" h="1543705">
                <a:moveTo>
                  <a:pt x="2667898" y="501990"/>
                </a:moveTo>
                <a:lnTo>
                  <a:pt x="2528560" y="462021"/>
                </a:lnTo>
                <a:lnTo>
                  <a:pt x="2502831" y="451561"/>
                </a:lnTo>
                <a:cubicBezTo>
                  <a:pt x="1989617" y="267403"/>
                  <a:pt x="1224498" y="163337"/>
                  <a:pt x="340410" y="168400"/>
                </a:cubicBezTo>
                <a:lnTo>
                  <a:pt x="1318" y="177234"/>
                </a:lnTo>
                <a:lnTo>
                  <a:pt x="0" y="0"/>
                </a:lnTo>
                <a:lnTo>
                  <a:pt x="93652" y="1726"/>
                </a:lnTo>
                <a:cubicBezTo>
                  <a:pt x="1004325" y="35489"/>
                  <a:pt x="1821653" y="184516"/>
                  <a:pt x="2434434" y="408216"/>
                </a:cubicBezTo>
                <a:close/>
                <a:moveTo>
                  <a:pt x="3549029" y="1543704"/>
                </a:moveTo>
                <a:lnTo>
                  <a:pt x="3549029" y="1543705"/>
                </a:lnTo>
                <a:lnTo>
                  <a:pt x="11483" y="1543705"/>
                </a:lnTo>
                <a:lnTo>
                  <a:pt x="11483" y="1543704"/>
                </a:lnTo>
                <a:lnTo>
                  <a:pt x="2874160" y="1543704"/>
                </a:lnTo>
                <a:lnTo>
                  <a:pt x="3412465" y="1543704"/>
                </a:ln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BE924A0-56C7-D1D2-1411-7A09C852EEC8}"/>
              </a:ext>
            </a:extLst>
          </p:cNvPr>
          <p:cNvSpPr/>
          <p:nvPr userDrawn="1"/>
        </p:nvSpPr>
        <p:spPr>
          <a:xfrm rot="16225571">
            <a:off x="8159470" y="3028021"/>
            <a:ext cx="6858033" cy="805763"/>
          </a:xfrm>
          <a:custGeom>
            <a:avLst/>
            <a:gdLst>
              <a:gd name="connsiteX0" fmla="*/ 6857016 w 6858033"/>
              <a:gd name="connsiteY0" fmla="*/ 0 h 805763"/>
              <a:gd name="connsiteX1" fmla="*/ 6858033 w 6858033"/>
              <a:gd name="connsiteY1" fmla="*/ 136607 h 805763"/>
              <a:gd name="connsiteX2" fmla="*/ 6724775 w 6858033"/>
              <a:gd name="connsiteY2" fmla="*/ 209082 h 805763"/>
              <a:gd name="connsiteX3" fmla="*/ 4765293 w 6858033"/>
              <a:gd name="connsiteY3" fmla="*/ 770060 h 805763"/>
              <a:gd name="connsiteX4" fmla="*/ 2731361 w 6858033"/>
              <a:gd name="connsiteY4" fmla="*/ 638212 h 805763"/>
              <a:gd name="connsiteX5" fmla="*/ 2527228 w 6858033"/>
              <a:gd name="connsiteY5" fmla="*/ 579656 h 805763"/>
              <a:gd name="connsiteX6" fmla="*/ 2501499 w 6858033"/>
              <a:gd name="connsiteY6" fmla="*/ 569196 h 805763"/>
              <a:gd name="connsiteX7" fmla="*/ 339078 w 6858033"/>
              <a:gd name="connsiteY7" fmla="*/ 286034 h 805763"/>
              <a:gd name="connsiteX8" fmla="*/ 1020 w 6858033"/>
              <a:gd name="connsiteY8" fmla="*/ 294842 h 805763"/>
              <a:gd name="connsiteX9" fmla="*/ 0 w 6858033"/>
              <a:gd name="connsiteY9" fmla="*/ 157709 h 805763"/>
              <a:gd name="connsiteX10" fmla="*/ 339078 w 6858033"/>
              <a:gd name="connsiteY10" fmla="*/ 148875 h 805763"/>
              <a:gd name="connsiteX11" fmla="*/ 2501499 w 6858033"/>
              <a:gd name="connsiteY11" fmla="*/ 432036 h 805763"/>
              <a:gd name="connsiteX12" fmla="*/ 2527228 w 6858033"/>
              <a:gd name="connsiteY12" fmla="*/ 442496 h 805763"/>
              <a:gd name="connsiteX13" fmla="*/ 2731361 w 6858033"/>
              <a:gd name="connsiteY13" fmla="*/ 501052 h 805763"/>
              <a:gd name="connsiteX14" fmla="*/ 4765293 w 6858033"/>
              <a:gd name="connsiteY14" fmla="*/ 632900 h 805763"/>
              <a:gd name="connsiteX15" fmla="*/ 6724775 w 6858033"/>
              <a:gd name="connsiteY15" fmla="*/ 71922 h 80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33" h="805763">
                <a:moveTo>
                  <a:pt x="6857016" y="0"/>
                </a:moveTo>
                <a:lnTo>
                  <a:pt x="6858033" y="136607"/>
                </a:lnTo>
                <a:lnTo>
                  <a:pt x="6724775" y="209082"/>
                </a:lnTo>
                <a:cubicBezTo>
                  <a:pt x="6160469" y="492643"/>
                  <a:pt x="5492234" y="691943"/>
                  <a:pt x="4765293" y="770060"/>
                </a:cubicBezTo>
                <a:cubicBezTo>
                  <a:pt x="4038351" y="848177"/>
                  <a:pt x="3343030" y="795404"/>
                  <a:pt x="2731361" y="638212"/>
                </a:cubicBezTo>
                <a:lnTo>
                  <a:pt x="2527228" y="579656"/>
                </a:lnTo>
                <a:lnTo>
                  <a:pt x="2501499" y="569196"/>
                </a:lnTo>
                <a:cubicBezTo>
                  <a:pt x="1988284" y="385038"/>
                  <a:pt x="1223166" y="280972"/>
                  <a:pt x="339078" y="286034"/>
                </a:cubicBezTo>
                <a:lnTo>
                  <a:pt x="1020" y="294842"/>
                </a:lnTo>
                <a:lnTo>
                  <a:pt x="0" y="157709"/>
                </a:lnTo>
                <a:lnTo>
                  <a:pt x="339078" y="148875"/>
                </a:lnTo>
                <a:cubicBezTo>
                  <a:pt x="1223166" y="143812"/>
                  <a:pt x="1988284" y="247878"/>
                  <a:pt x="2501499" y="432036"/>
                </a:cubicBezTo>
                <a:lnTo>
                  <a:pt x="2527228" y="442496"/>
                </a:lnTo>
                <a:lnTo>
                  <a:pt x="2731361" y="501052"/>
                </a:lnTo>
                <a:cubicBezTo>
                  <a:pt x="3343030" y="658244"/>
                  <a:pt x="4038352" y="711017"/>
                  <a:pt x="4765293" y="632900"/>
                </a:cubicBezTo>
                <a:cubicBezTo>
                  <a:pt x="5492234" y="554783"/>
                  <a:pt x="6160469" y="355483"/>
                  <a:pt x="6724775" y="71922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C3DE60A-C2DB-B51A-A87C-66CC128612CB}"/>
              </a:ext>
            </a:extLst>
          </p:cNvPr>
          <p:cNvSpPr/>
          <p:nvPr userDrawn="1"/>
        </p:nvSpPr>
        <p:spPr>
          <a:xfrm rot="16225571">
            <a:off x="8337252" y="2980009"/>
            <a:ext cx="6863307" cy="897184"/>
          </a:xfrm>
          <a:custGeom>
            <a:avLst/>
            <a:gdLst>
              <a:gd name="connsiteX0" fmla="*/ 6857013 w 6863307"/>
              <a:gd name="connsiteY0" fmla="*/ 0 h 897184"/>
              <a:gd name="connsiteX1" fmla="*/ 6863307 w 6863307"/>
              <a:gd name="connsiteY1" fmla="*/ 846172 h 897184"/>
              <a:gd name="connsiteX2" fmla="*/ 5496 w 6863307"/>
              <a:gd name="connsiteY2" fmla="*/ 897184 h 897184"/>
              <a:gd name="connsiteX3" fmla="*/ 0 w 6863307"/>
              <a:gd name="connsiteY3" fmla="*/ 158228 h 897184"/>
              <a:gd name="connsiteX4" fmla="*/ 338071 w 6863307"/>
              <a:gd name="connsiteY4" fmla="*/ 149420 h 897184"/>
              <a:gd name="connsiteX5" fmla="*/ 2500492 w 6863307"/>
              <a:gd name="connsiteY5" fmla="*/ 432582 h 897184"/>
              <a:gd name="connsiteX6" fmla="*/ 2526221 w 6863307"/>
              <a:gd name="connsiteY6" fmla="*/ 443042 h 897184"/>
              <a:gd name="connsiteX7" fmla="*/ 2730354 w 6863307"/>
              <a:gd name="connsiteY7" fmla="*/ 501598 h 897184"/>
              <a:gd name="connsiteX8" fmla="*/ 4764285 w 6863307"/>
              <a:gd name="connsiteY8" fmla="*/ 633446 h 897184"/>
              <a:gd name="connsiteX9" fmla="*/ 6723768 w 6863307"/>
              <a:gd name="connsiteY9" fmla="*/ 72469 h 8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3307" h="897184">
                <a:moveTo>
                  <a:pt x="6857013" y="0"/>
                </a:moveTo>
                <a:lnTo>
                  <a:pt x="6863307" y="846172"/>
                </a:lnTo>
                <a:lnTo>
                  <a:pt x="5496" y="897184"/>
                </a:lnTo>
                <a:lnTo>
                  <a:pt x="0" y="158228"/>
                </a:lnTo>
                <a:lnTo>
                  <a:pt x="338071" y="149420"/>
                </a:lnTo>
                <a:cubicBezTo>
                  <a:pt x="1222159" y="144358"/>
                  <a:pt x="1987277" y="248425"/>
                  <a:pt x="2500492" y="432582"/>
                </a:cubicBezTo>
                <a:lnTo>
                  <a:pt x="2526221" y="443042"/>
                </a:lnTo>
                <a:lnTo>
                  <a:pt x="2730354" y="501598"/>
                </a:lnTo>
                <a:cubicBezTo>
                  <a:pt x="3342023" y="658791"/>
                  <a:pt x="4037345" y="711563"/>
                  <a:pt x="4764285" y="633446"/>
                </a:cubicBezTo>
                <a:cubicBezTo>
                  <a:pt x="5491227" y="555330"/>
                  <a:pt x="6159462" y="356030"/>
                  <a:pt x="6723768" y="72469"/>
                </a:cubicBezTo>
                <a:close/>
              </a:path>
            </a:pathLst>
          </a:custGeom>
          <a:gradFill>
            <a:gsLst>
              <a:gs pos="15000">
                <a:srgbClr val="223241"/>
              </a:gs>
              <a:gs pos="33000">
                <a:srgbClr val="34846B"/>
              </a:gs>
              <a:gs pos="64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F5381-5B59-114A-D88B-4FE46735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CF0F-D4C2-49BA-A607-B46BEA984D8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107CD-FEE4-FDA0-ACAE-B1DD2356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40E47-77E1-0426-DFFC-3450E457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9ABEB37-5E7B-C9BB-3D61-9387E97E1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9864"/>
            <a:ext cx="10300449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E376312-BE6B-8244-DBAD-7A47B3475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82" y="5475273"/>
            <a:ext cx="787067" cy="788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523A0-1178-879E-2051-654828811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8" y="5760431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5D40-570E-D1EF-C34C-72025DDF7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6123"/>
            <a:ext cx="9857805" cy="106997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8F1B3-AC1C-6C28-82FD-D24AA061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90725"/>
            <a:ext cx="6172200" cy="38703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EC4E0-D2A4-E18C-B91D-1B83B8D97D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2118"/>
            <a:ext cx="3932237" cy="32268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74991-C1B6-5CB3-F61F-5CA48B6C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F2B4CF0F-D4C2-49BA-A607-B46BEA984D85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3F20-795F-AC39-A38A-93B0C62F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8257D-3399-8907-5400-BF0306F9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47EEC8E-DBE2-4CD3-9704-7EC256A4B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004E277-DF4A-53B3-C1F8-3CEE8B10773F}"/>
              </a:ext>
            </a:extLst>
          </p:cNvPr>
          <p:cNvSpPr/>
          <p:nvPr userDrawn="1"/>
        </p:nvSpPr>
        <p:spPr>
          <a:xfrm rot="10527298" flipV="1">
            <a:off x="5231326" y="-26894"/>
            <a:ext cx="6997120" cy="1520169"/>
          </a:xfrm>
          <a:custGeom>
            <a:avLst/>
            <a:gdLst>
              <a:gd name="connsiteX0" fmla="*/ 85945 w 6997120"/>
              <a:gd name="connsiteY0" fmla="*/ 1520168 h 1520169"/>
              <a:gd name="connsiteX1" fmla="*/ 85945 w 6997120"/>
              <a:gd name="connsiteY1" fmla="*/ 1520169 h 1520169"/>
              <a:gd name="connsiteX2" fmla="*/ 6997120 w 6997120"/>
              <a:gd name="connsiteY2" fmla="*/ 1520169 h 1520169"/>
              <a:gd name="connsiteX3" fmla="*/ 6997120 w 6997120"/>
              <a:gd name="connsiteY3" fmla="*/ 1520168 h 1520169"/>
              <a:gd name="connsiteX4" fmla="*/ 6855102 w 6997120"/>
              <a:gd name="connsiteY4" fmla="*/ 1520168 h 1520169"/>
              <a:gd name="connsiteX5" fmla="*/ 6295295 w 6997120"/>
              <a:gd name="connsiteY5" fmla="*/ 1520168 h 1520169"/>
              <a:gd name="connsiteX6" fmla="*/ 3807776 w 6997120"/>
              <a:gd name="connsiteY6" fmla="*/ 0 h 1520169"/>
              <a:gd name="connsiteX7" fmla="*/ 564382 w 6997120"/>
              <a:gd name="connsiteY7" fmla="*/ 257826 h 1520169"/>
              <a:gd name="connsiteX8" fmla="*/ 416009 w 6997120"/>
              <a:gd name="connsiteY8" fmla="*/ 298238 h 1520169"/>
              <a:gd name="connsiteX9" fmla="*/ 5117 w 6997120"/>
              <a:gd name="connsiteY9" fmla="*/ 436885 h 1520169"/>
              <a:gd name="connsiteX10" fmla="*/ 0 w 6997120"/>
              <a:gd name="connsiteY10" fmla="*/ 439003 h 1520169"/>
              <a:gd name="connsiteX11" fmla="*/ 24547 w 6997120"/>
              <a:gd name="connsiteY11" fmla="*/ 747804 h 1520169"/>
              <a:gd name="connsiteX12" fmla="*/ 107545 w 6997120"/>
              <a:gd name="connsiteY12" fmla="*/ 715132 h 1520169"/>
              <a:gd name="connsiteX13" fmla="*/ 2704819 w 6997120"/>
              <a:gd name="connsiteY13" fmla="*/ 187377 h 1520169"/>
              <a:gd name="connsiteX14" fmla="*/ 5909134 w 6997120"/>
              <a:gd name="connsiteY14" fmla="*/ 428025 h 1520169"/>
              <a:gd name="connsiteX15" fmla="*/ 5935891 w 6997120"/>
              <a:gd name="connsiteY15" fmla="*/ 438485 h 1520169"/>
              <a:gd name="connsiteX16" fmla="*/ 6080795 w 6997120"/>
              <a:gd name="connsiteY16" fmla="*/ 478454 h 1520169"/>
              <a:gd name="connsiteX17" fmla="*/ 5838005 w 6997120"/>
              <a:gd name="connsiteY17" fmla="*/ 384680 h 1520169"/>
              <a:gd name="connsiteX18" fmla="*/ 4189011 w 6997120"/>
              <a:gd name="connsiteY18" fmla="*/ 34410 h 152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97120" h="1520169">
                <a:moveTo>
                  <a:pt x="85945" y="1520168"/>
                </a:moveTo>
                <a:lnTo>
                  <a:pt x="85945" y="1520169"/>
                </a:lnTo>
                <a:lnTo>
                  <a:pt x="6997120" y="1520169"/>
                </a:lnTo>
                <a:lnTo>
                  <a:pt x="6997120" y="1520168"/>
                </a:lnTo>
                <a:lnTo>
                  <a:pt x="6855102" y="1520168"/>
                </a:lnTo>
                <a:lnTo>
                  <a:pt x="6295295" y="1520168"/>
                </a:lnTo>
                <a:close/>
                <a:moveTo>
                  <a:pt x="3807776" y="0"/>
                </a:moveTo>
                <a:lnTo>
                  <a:pt x="564382" y="257826"/>
                </a:lnTo>
                <a:lnTo>
                  <a:pt x="416009" y="298238"/>
                </a:lnTo>
                <a:cubicBezTo>
                  <a:pt x="269913" y="341014"/>
                  <a:pt x="132587" y="387357"/>
                  <a:pt x="5117" y="436885"/>
                </a:cubicBezTo>
                <a:lnTo>
                  <a:pt x="0" y="439003"/>
                </a:lnTo>
                <a:lnTo>
                  <a:pt x="24547" y="747804"/>
                </a:lnTo>
                <a:lnTo>
                  <a:pt x="107545" y="715132"/>
                </a:lnTo>
                <a:cubicBezTo>
                  <a:pt x="773778" y="465571"/>
                  <a:pt x="1687469" y="270950"/>
                  <a:pt x="2704819" y="187377"/>
                </a:cubicBezTo>
                <a:cubicBezTo>
                  <a:pt x="4020182" y="79323"/>
                  <a:pt x="5197516" y="182481"/>
                  <a:pt x="5909134" y="428025"/>
                </a:cubicBezTo>
                <a:lnTo>
                  <a:pt x="5935891" y="438485"/>
                </a:lnTo>
                <a:lnTo>
                  <a:pt x="6080795" y="478454"/>
                </a:lnTo>
                <a:lnTo>
                  <a:pt x="5838005" y="384680"/>
                </a:lnTo>
                <a:cubicBezTo>
                  <a:pt x="5382822" y="224894"/>
                  <a:pt x="4819109" y="103206"/>
                  <a:pt x="4189011" y="3441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DAF9F7-C885-B256-4368-00F52913A5D7}"/>
              </a:ext>
            </a:extLst>
          </p:cNvPr>
          <p:cNvSpPr/>
          <p:nvPr userDrawn="1"/>
        </p:nvSpPr>
        <p:spPr>
          <a:xfrm rot="10008548" flipH="1">
            <a:off x="-149806" y="512940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A618575-B07D-9315-BC6D-F189A0C59731}"/>
              </a:ext>
            </a:extLst>
          </p:cNvPr>
          <p:cNvSpPr/>
          <p:nvPr userDrawn="1"/>
        </p:nvSpPr>
        <p:spPr>
          <a:xfrm rot="11505570" flipV="1">
            <a:off x="7387709" y="90917"/>
            <a:ext cx="5014792" cy="1549273"/>
          </a:xfrm>
          <a:custGeom>
            <a:avLst/>
            <a:gdLst>
              <a:gd name="connsiteX0" fmla="*/ 5014792 w 5014792"/>
              <a:gd name="connsiteY0" fmla="*/ 1549272 h 1549273"/>
              <a:gd name="connsiteX1" fmla="*/ 4872774 w 5014792"/>
              <a:gd name="connsiteY1" fmla="*/ 1549272 h 1549273"/>
              <a:gd name="connsiteX2" fmla="*/ 4312967 w 5014792"/>
              <a:gd name="connsiteY2" fmla="*/ 1549272 h 1549273"/>
              <a:gd name="connsiteX3" fmla="*/ 0 w 5014792"/>
              <a:gd name="connsiteY3" fmla="*/ 1549272 h 1549273"/>
              <a:gd name="connsiteX4" fmla="*/ 0 w 5014792"/>
              <a:gd name="connsiteY4" fmla="*/ 1549273 h 1549273"/>
              <a:gd name="connsiteX5" fmla="*/ 5014792 w 5014792"/>
              <a:gd name="connsiteY5" fmla="*/ 1549273 h 1549273"/>
              <a:gd name="connsiteX6" fmla="*/ 2928238 w 5014792"/>
              <a:gd name="connsiteY6" fmla="*/ 170511 h 1549273"/>
              <a:gd name="connsiteX7" fmla="*/ 1009915 w 5014792"/>
              <a:gd name="connsiteY7" fmla="*/ 0 h 1549273"/>
              <a:gd name="connsiteX8" fmla="*/ 472186 w 5014792"/>
              <a:gd name="connsiteY8" fmla="*/ 12501 h 1549273"/>
              <a:gd name="connsiteX9" fmla="*/ 317644 w 5014792"/>
              <a:gd name="connsiteY9" fmla="*/ 23409 h 1549273"/>
              <a:gd name="connsiteX10" fmla="*/ 267827 w 5014792"/>
              <a:gd name="connsiteY10" fmla="*/ 262716 h 1549273"/>
              <a:gd name="connsiteX11" fmla="*/ 722491 w 5014792"/>
              <a:gd name="connsiteY11" fmla="*/ 216481 h 1549273"/>
              <a:gd name="connsiteX12" fmla="*/ 3926806 w 5014792"/>
              <a:gd name="connsiteY12" fmla="*/ 457129 h 1549273"/>
              <a:gd name="connsiteX13" fmla="*/ 3953563 w 5014792"/>
              <a:gd name="connsiteY13" fmla="*/ 467589 h 1549273"/>
              <a:gd name="connsiteX14" fmla="*/ 4098467 w 5014792"/>
              <a:gd name="connsiteY14" fmla="*/ 507558 h 1549273"/>
              <a:gd name="connsiteX15" fmla="*/ 3855677 w 5014792"/>
              <a:gd name="connsiteY15" fmla="*/ 413784 h 1549273"/>
              <a:gd name="connsiteX16" fmla="*/ 2928238 w 5014792"/>
              <a:gd name="connsiteY16" fmla="*/ 170511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14792" h="1549273">
                <a:moveTo>
                  <a:pt x="5014792" y="1549272"/>
                </a:moveTo>
                <a:lnTo>
                  <a:pt x="4872774" y="1549272"/>
                </a:lnTo>
                <a:lnTo>
                  <a:pt x="4312967" y="1549272"/>
                </a:lnTo>
                <a:lnTo>
                  <a:pt x="0" y="1549272"/>
                </a:lnTo>
                <a:lnTo>
                  <a:pt x="0" y="1549273"/>
                </a:lnTo>
                <a:lnTo>
                  <a:pt x="5014792" y="1549273"/>
                </a:lnTo>
                <a:close/>
                <a:moveTo>
                  <a:pt x="2928238" y="170511"/>
                </a:moveTo>
                <a:cubicBezTo>
                  <a:pt x="2357992" y="61768"/>
                  <a:pt x="1704502" y="0"/>
                  <a:pt x="1009915" y="0"/>
                </a:cubicBezTo>
                <a:cubicBezTo>
                  <a:pt x="827586" y="0"/>
                  <a:pt x="648088" y="4256"/>
                  <a:pt x="472186" y="12501"/>
                </a:cubicBezTo>
                <a:lnTo>
                  <a:pt x="317644" y="23409"/>
                </a:lnTo>
                <a:lnTo>
                  <a:pt x="267827" y="262716"/>
                </a:lnTo>
                <a:lnTo>
                  <a:pt x="722491" y="216481"/>
                </a:lnTo>
                <a:cubicBezTo>
                  <a:pt x="2037854" y="108427"/>
                  <a:pt x="3215188" y="211585"/>
                  <a:pt x="3926806" y="457129"/>
                </a:cubicBezTo>
                <a:lnTo>
                  <a:pt x="3953563" y="467589"/>
                </a:lnTo>
                <a:lnTo>
                  <a:pt x="4098467" y="507558"/>
                </a:lnTo>
                <a:lnTo>
                  <a:pt x="3855677" y="413784"/>
                </a:lnTo>
                <a:cubicBezTo>
                  <a:pt x="3582566" y="317913"/>
                  <a:pt x="3270386" y="235756"/>
                  <a:pt x="2928238" y="170511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71D09E-A2AF-D096-0110-88737BE0C03A}"/>
              </a:ext>
            </a:extLst>
          </p:cNvPr>
          <p:cNvSpPr/>
          <p:nvPr userDrawn="1"/>
        </p:nvSpPr>
        <p:spPr>
          <a:xfrm rot="12402702" flipV="1">
            <a:off x="8365599" y="354694"/>
            <a:ext cx="4410430" cy="1542701"/>
          </a:xfrm>
          <a:custGeom>
            <a:avLst/>
            <a:gdLst>
              <a:gd name="connsiteX0" fmla="*/ 4410430 w 4410430"/>
              <a:gd name="connsiteY0" fmla="*/ 1542700 h 1542701"/>
              <a:gd name="connsiteX1" fmla="*/ 4268412 w 4410430"/>
              <a:gd name="connsiteY1" fmla="*/ 1542700 h 1542701"/>
              <a:gd name="connsiteX2" fmla="*/ 3708605 w 4410430"/>
              <a:gd name="connsiteY2" fmla="*/ 1542700 h 1542701"/>
              <a:gd name="connsiteX3" fmla="*/ 1 w 4410430"/>
              <a:gd name="connsiteY3" fmla="*/ 1542700 h 1542701"/>
              <a:gd name="connsiteX4" fmla="*/ 0 w 4410430"/>
              <a:gd name="connsiteY4" fmla="*/ 1542701 h 1542701"/>
              <a:gd name="connsiteX5" fmla="*/ 4410430 w 4410430"/>
              <a:gd name="connsiteY5" fmla="*/ 1542701 h 1542701"/>
              <a:gd name="connsiteX6" fmla="*/ 3494105 w 4410430"/>
              <a:gd name="connsiteY6" fmla="*/ 500986 h 1542701"/>
              <a:gd name="connsiteX7" fmla="*/ 3251315 w 4410430"/>
              <a:gd name="connsiteY7" fmla="*/ 407212 h 1542701"/>
              <a:gd name="connsiteX8" fmla="*/ 817036 w 4410430"/>
              <a:gd name="connsiteY8" fmla="*/ 722 h 1542701"/>
              <a:gd name="connsiteX9" fmla="*/ 776293 w 4410430"/>
              <a:gd name="connsiteY9" fmla="*/ 0 h 1542701"/>
              <a:gd name="connsiteX10" fmla="*/ 687187 w 4410430"/>
              <a:gd name="connsiteY10" fmla="*/ 177078 h 1542701"/>
              <a:gd name="connsiteX11" fmla="*/ 1073651 w 4410430"/>
              <a:gd name="connsiteY11" fmla="*/ 167395 h 1542701"/>
              <a:gd name="connsiteX12" fmla="*/ 3322444 w 4410430"/>
              <a:gd name="connsiteY12" fmla="*/ 450557 h 1542701"/>
              <a:gd name="connsiteX13" fmla="*/ 3349201 w 4410430"/>
              <a:gd name="connsiteY13" fmla="*/ 461017 h 154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0430" h="1542701">
                <a:moveTo>
                  <a:pt x="4410430" y="1542700"/>
                </a:moveTo>
                <a:lnTo>
                  <a:pt x="4268412" y="1542700"/>
                </a:lnTo>
                <a:lnTo>
                  <a:pt x="3708605" y="1542700"/>
                </a:lnTo>
                <a:lnTo>
                  <a:pt x="1" y="1542700"/>
                </a:lnTo>
                <a:lnTo>
                  <a:pt x="0" y="1542701"/>
                </a:lnTo>
                <a:lnTo>
                  <a:pt x="4410430" y="1542701"/>
                </a:lnTo>
                <a:close/>
                <a:moveTo>
                  <a:pt x="3494105" y="500986"/>
                </a:moveTo>
                <a:lnTo>
                  <a:pt x="3251315" y="407212"/>
                </a:lnTo>
                <a:cubicBezTo>
                  <a:pt x="2614058" y="183512"/>
                  <a:pt x="1764084" y="34484"/>
                  <a:pt x="817036" y="722"/>
                </a:cubicBezTo>
                <a:lnTo>
                  <a:pt x="776293" y="0"/>
                </a:lnTo>
                <a:lnTo>
                  <a:pt x="687187" y="177078"/>
                </a:lnTo>
                <a:lnTo>
                  <a:pt x="1073651" y="167395"/>
                </a:lnTo>
                <a:cubicBezTo>
                  <a:pt x="1993052" y="162333"/>
                  <a:pt x="2788730" y="266399"/>
                  <a:pt x="3322444" y="450557"/>
                </a:cubicBezTo>
                <a:lnTo>
                  <a:pt x="3349201" y="461017"/>
                </a:ln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FC341DB-607E-041E-EEC1-80B30D6E1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78" y="5466931"/>
            <a:ext cx="787067" cy="788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69B017-A114-9DF5-21BD-599A5F3125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78" y="656806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74991-C1B6-5CB3-F61F-5CA48B6C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F2B4CF0F-D4C2-49BA-A607-B46BEA984D85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3F20-795F-AC39-A38A-93B0C62F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8257D-3399-8907-5400-BF0306F9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47EEC8E-DBE2-4CD3-9704-7EC256A4B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004E277-DF4A-53B3-C1F8-3CEE8B10773F}"/>
              </a:ext>
            </a:extLst>
          </p:cNvPr>
          <p:cNvSpPr/>
          <p:nvPr userDrawn="1"/>
        </p:nvSpPr>
        <p:spPr>
          <a:xfrm rot="11072702" flipH="1" flipV="1">
            <a:off x="-55217" y="0"/>
            <a:ext cx="6997120" cy="1520169"/>
          </a:xfrm>
          <a:custGeom>
            <a:avLst/>
            <a:gdLst>
              <a:gd name="connsiteX0" fmla="*/ 85945 w 6997120"/>
              <a:gd name="connsiteY0" fmla="*/ 1520168 h 1520169"/>
              <a:gd name="connsiteX1" fmla="*/ 85945 w 6997120"/>
              <a:gd name="connsiteY1" fmla="*/ 1520169 h 1520169"/>
              <a:gd name="connsiteX2" fmla="*/ 6997120 w 6997120"/>
              <a:gd name="connsiteY2" fmla="*/ 1520169 h 1520169"/>
              <a:gd name="connsiteX3" fmla="*/ 6997120 w 6997120"/>
              <a:gd name="connsiteY3" fmla="*/ 1520168 h 1520169"/>
              <a:gd name="connsiteX4" fmla="*/ 6855102 w 6997120"/>
              <a:gd name="connsiteY4" fmla="*/ 1520168 h 1520169"/>
              <a:gd name="connsiteX5" fmla="*/ 6295295 w 6997120"/>
              <a:gd name="connsiteY5" fmla="*/ 1520168 h 1520169"/>
              <a:gd name="connsiteX6" fmla="*/ 3807776 w 6997120"/>
              <a:gd name="connsiteY6" fmla="*/ 0 h 1520169"/>
              <a:gd name="connsiteX7" fmla="*/ 564382 w 6997120"/>
              <a:gd name="connsiteY7" fmla="*/ 257826 h 1520169"/>
              <a:gd name="connsiteX8" fmla="*/ 416009 w 6997120"/>
              <a:gd name="connsiteY8" fmla="*/ 298238 h 1520169"/>
              <a:gd name="connsiteX9" fmla="*/ 5117 w 6997120"/>
              <a:gd name="connsiteY9" fmla="*/ 436885 h 1520169"/>
              <a:gd name="connsiteX10" fmla="*/ 0 w 6997120"/>
              <a:gd name="connsiteY10" fmla="*/ 439003 h 1520169"/>
              <a:gd name="connsiteX11" fmla="*/ 24547 w 6997120"/>
              <a:gd name="connsiteY11" fmla="*/ 747804 h 1520169"/>
              <a:gd name="connsiteX12" fmla="*/ 107545 w 6997120"/>
              <a:gd name="connsiteY12" fmla="*/ 715132 h 1520169"/>
              <a:gd name="connsiteX13" fmla="*/ 2704819 w 6997120"/>
              <a:gd name="connsiteY13" fmla="*/ 187377 h 1520169"/>
              <a:gd name="connsiteX14" fmla="*/ 5909134 w 6997120"/>
              <a:gd name="connsiteY14" fmla="*/ 428025 h 1520169"/>
              <a:gd name="connsiteX15" fmla="*/ 5935891 w 6997120"/>
              <a:gd name="connsiteY15" fmla="*/ 438485 h 1520169"/>
              <a:gd name="connsiteX16" fmla="*/ 6080795 w 6997120"/>
              <a:gd name="connsiteY16" fmla="*/ 478454 h 1520169"/>
              <a:gd name="connsiteX17" fmla="*/ 5838005 w 6997120"/>
              <a:gd name="connsiteY17" fmla="*/ 384680 h 1520169"/>
              <a:gd name="connsiteX18" fmla="*/ 4189011 w 6997120"/>
              <a:gd name="connsiteY18" fmla="*/ 34410 h 152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97120" h="1520169">
                <a:moveTo>
                  <a:pt x="85945" y="1520168"/>
                </a:moveTo>
                <a:lnTo>
                  <a:pt x="85945" y="1520169"/>
                </a:lnTo>
                <a:lnTo>
                  <a:pt x="6997120" y="1520169"/>
                </a:lnTo>
                <a:lnTo>
                  <a:pt x="6997120" y="1520168"/>
                </a:lnTo>
                <a:lnTo>
                  <a:pt x="6855102" y="1520168"/>
                </a:lnTo>
                <a:lnTo>
                  <a:pt x="6295295" y="1520168"/>
                </a:lnTo>
                <a:close/>
                <a:moveTo>
                  <a:pt x="3807776" y="0"/>
                </a:moveTo>
                <a:lnTo>
                  <a:pt x="564382" y="257826"/>
                </a:lnTo>
                <a:lnTo>
                  <a:pt x="416009" y="298238"/>
                </a:lnTo>
                <a:cubicBezTo>
                  <a:pt x="269913" y="341014"/>
                  <a:pt x="132587" y="387357"/>
                  <a:pt x="5117" y="436885"/>
                </a:cubicBezTo>
                <a:lnTo>
                  <a:pt x="0" y="439003"/>
                </a:lnTo>
                <a:lnTo>
                  <a:pt x="24547" y="747804"/>
                </a:lnTo>
                <a:lnTo>
                  <a:pt x="107545" y="715132"/>
                </a:lnTo>
                <a:cubicBezTo>
                  <a:pt x="773778" y="465571"/>
                  <a:pt x="1687469" y="270950"/>
                  <a:pt x="2704819" y="187377"/>
                </a:cubicBezTo>
                <a:cubicBezTo>
                  <a:pt x="4020182" y="79323"/>
                  <a:pt x="5197516" y="182481"/>
                  <a:pt x="5909134" y="428025"/>
                </a:cubicBezTo>
                <a:lnTo>
                  <a:pt x="5935891" y="438485"/>
                </a:lnTo>
                <a:lnTo>
                  <a:pt x="6080795" y="478454"/>
                </a:lnTo>
                <a:lnTo>
                  <a:pt x="5838005" y="384680"/>
                </a:lnTo>
                <a:cubicBezTo>
                  <a:pt x="5382822" y="224894"/>
                  <a:pt x="4819109" y="103206"/>
                  <a:pt x="4189011" y="3441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DAF9F7-C885-B256-4368-00F52913A5D7}"/>
              </a:ext>
            </a:extLst>
          </p:cNvPr>
          <p:cNvSpPr/>
          <p:nvPr userDrawn="1"/>
        </p:nvSpPr>
        <p:spPr>
          <a:xfrm rot="11591452">
            <a:off x="4792341" y="539834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gradFill>
            <a:gsLst>
              <a:gs pos="30000">
                <a:srgbClr val="223241"/>
              </a:gs>
              <a:gs pos="50000">
                <a:srgbClr val="34846B"/>
              </a:gs>
              <a:gs pos="87000">
                <a:srgbClr val="223241"/>
              </a:gs>
            </a:gsLst>
            <a:lin ang="13800000" scaled="0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A618575-B07D-9315-BC6D-F189A0C59731}"/>
              </a:ext>
            </a:extLst>
          </p:cNvPr>
          <p:cNvSpPr/>
          <p:nvPr userDrawn="1"/>
        </p:nvSpPr>
        <p:spPr>
          <a:xfrm rot="10094430" flipH="1" flipV="1">
            <a:off x="-229272" y="117811"/>
            <a:ext cx="5014792" cy="1549273"/>
          </a:xfrm>
          <a:custGeom>
            <a:avLst/>
            <a:gdLst>
              <a:gd name="connsiteX0" fmla="*/ 5014792 w 5014792"/>
              <a:gd name="connsiteY0" fmla="*/ 1549272 h 1549273"/>
              <a:gd name="connsiteX1" fmla="*/ 4872774 w 5014792"/>
              <a:gd name="connsiteY1" fmla="*/ 1549272 h 1549273"/>
              <a:gd name="connsiteX2" fmla="*/ 4312967 w 5014792"/>
              <a:gd name="connsiteY2" fmla="*/ 1549272 h 1549273"/>
              <a:gd name="connsiteX3" fmla="*/ 0 w 5014792"/>
              <a:gd name="connsiteY3" fmla="*/ 1549272 h 1549273"/>
              <a:gd name="connsiteX4" fmla="*/ 0 w 5014792"/>
              <a:gd name="connsiteY4" fmla="*/ 1549273 h 1549273"/>
              <a:gd name="connsiteX5" fmla="*/ 5014792 w 5014792"/>
              <a:gd name="connsiteY5" fmla="*/ 1549273 h 1549273"/>
              <a:gd name="connsiteX6" fmla="*/ 2928238 w 5014792"/>
              <a:gd name="connsiteY6" fmla="*/ 170511 h 1549273"/>
              <a:gd name="connsiteX7" fmla="*/ 1009915 w 5014792"/>
              <a:gd name="connsiteY7" fmla="*/ 0 h 1549273"/>
              <a:gd name="connsiteX8" fmla="*/ 472186 w 5014792"/>
              <a:gd name="connsiteY8" fmla="*/ 12501 h 1549273"/>
              <a:gd name="connsiteX9" fmla="*/ 317644 w 5014792"/>
              <a:gd name="connsiteY9" fmla="*/ 23409 h 1549273"/>
              <a:gd name="connsiteX10" fmla="*/ 267827 w 5014792"/>
              <a:gd name="connsiteY10" fmla="*/ 262716 h 1549273"/>
              <a:gd name="connsiteX11" fmla="*/ 722491 w 5014792"/>
              <a:gd name="connsiteY11" fmla="*/ 216481 h 1549273"/>
              <a:gd name="connsiteX12" fmla="*/ 3926806 w 5014792"/>
              <a:gd name="connsiteY12" fmla="*/ 457129 h 1549273"/>
              <a:gd name="connsiteX13" fmla="*/ 3953563 w 5014792"/>
              <a:gd name="connsiteY13" fmla="*/ 467589 h 1549273"/>
              <a:gd name="connsiteX14" fmla="*/ 4098467 w 5014792"/>
              <a:gd name="connsiteY14" fmla="*/ 507558 h 1549273"/>
              <a:gd name="connsiteX15" fmla="*/ 3855677 w 5014792"/>
              <a:gd name="connsiteY15" fmla="*/ 413784 h 1549273"/>
              <a:gd name="connsiteX16" fmla="*/ 2928238 w 5014792"/>
              <a:gd name="connsiteY16" fmla="*/ 170511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14792" h="1549273">
                <a:moveTo>
                  <a:pt x="5014792" y="1549272"/>
                </a:moveTo>
                <a:lnTo>
                  <a:pt x="4872774" y="1549272"/>
                </a:lnTo>
                <a:lnTo>
                  <a:pt x="4312967" y="1549272"/>
                </a:lnTo>
                <a:lnTo>
                  <a:pt x="0" y="1549272"/>
                </a:lnTo>
                <a:lnTo>
                  <a:pt x="0" y="1549273"/>
                </a:lnTo>
                <a:lnTo>
                  <a:pt x="5014792" y="1549273"/>
                </a:lnTo>
                <a:close/>
                <a:moveTo>
                  <a:pt x="2928238" y="170511"/>
                </a:moveTo>
                <a:cubicBezTo>
                  <a:pt x="2357992" y="61768"/>
                  <a:pt x="1704502" y="0"/>
                  <a:pt x="1009915" y="0"/>
                </a:cubicBezTo>
                <a:cubicBezTo>
                  <a:pt x="827586" y="0"/>
                  <a:pt x="648088" y="4256"/>
                  <a:pt x="472186" y="12501"/>
                </a:cubicBezTo>
                <a:lnTo>
                  <a:pt x="317644" y="23409"/>
                </a:lnTo>
                <a:lnTo>
                  <a:pt x="267827" y="262716"/>
                </a:lnTo>
                <a:lnTo>
                  <a:pt x="722491" y="216481"/>
                </a:lnTo>
                <a:cubicBezTo>
                  <a:pt x="2037854" y="108427"/>
                  <a:pt x="3215188" y="211585"/>
                  <a:pt x="3926806" y="457129"/>
                </a:cubicBezTo>
                <a:lnTo>
                  <a:pt x="3953563" y="467589"/>
                </a:lnTo>
                <a:lnTo>
                  <a:pt x="4098467" y="507558"/>
                </a:lnTo>
                <a:lnTo>
                  <a:pt x="3855677" y="413784"/>
                </a:lnTo>
                <a:cubicBezTo>
                  <a:pt x="3582566" y="317913"/>
                  <a:pt x="3270386" y="235756"/>
                  <a:pt x="2928238" y="170511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71D09E-A2AF-D096-0110-88737BE0C03A}"/>
              </a:ext>
            </a:extLst>
          </p:cNvPr>
          <p:cNvSpPr/>
          <p:nvPr userDrawn="1"/>
        </p:nvSpPr>
        <p:spPr>
          <a:xfrm rot="9197298" flipH="1" flipV="1">
            <a:off x="-602800" y="381588"/>
            <a:ext cx="4410430" cy="1542701"/>
          </a:xfrm>
          <a:custGeom>
            <a:avLst/>
            <a:gdLst>
              <a:gd name="connsiteX0" fmla="*/ 4410430 w 4410430"/>
              <a:gd name="connsiteY0" fmla="*/ 1542700 h 1542701"/>
              <a:gd name="connsiteX1" fmla="*/ 4268412 w 4410430"/>
              <a:gd name="connsiteY1" fmla="*/ 1542700 h 1542701"/>
              <a:gd name="connsiteX2" fmla="*/ 3708605 w 4410430"/>
              <a:gd name="connsiteY2" fmla="*/ 1542700 h 1542701"/>
              <a:gd name="connsiteX3" fmla="*/ 1 w 4410430"/>
              <a:gd name="connsiteY3" fmla="*/ 1542700 h 1542701"/>
              <a:gd name="connsiteX4" fmla="*/ 0 w 4410430"/>
              <a:gd name="connsiteY4" fmla="*/ 1542701 h 1542701"/>
              <a:gd name="connsiteX5" fmla="*/ 4410430 w 4410430"/>
              <a:gd name="connsiteY5" fmla="*/ 1542701 h 1542701"/>
              <a:gd name="connsiteX6" fmla="*/ 3494105 w 4410430"/>
              <a:gd name="connsiteY6" fmla="*/ 500986 h 1542701"/>
              <a:gd name="connsiteX7" fmla="*/ 3251315 w 4410430"/>
              <a:gd name="connsiteY7" fmla="*/ 407212 h 1542701"/>
              <a:gd name="connsiteX8" fmla="*/ 817036 w 4410430"/>
              <a:gd name="connsiteY8" fmla="*/ 722 h 1542701"/>
              <a:gd name="connsiteX9" fmla="*/ 776293 w 4410430"/>
              <a:gd name="connsiteY9" fmla="*/ 0 h 1542701"/>
              <a:gd name="connsiteX10" fmla="*/ 687187 w 4410430"/>
              <a:gd name="connsiteY10" fmla="*/ 177078 h 1542701"/>
              <a:gd name="connsiteX11" fmla="*/ 1073651 w 4410430"/>
              <a:gd name="connsiteY11" fmla="*/ 167395 h 1542701"/>
              <a:gd name="connsiteX12" fmla="*/ 3322444 w 4410430"/>
              <a:gd name="connsiteY12" fmla="*/ 450557 h 1542701"/>
              <a:gd name="connsiteX13" fmla="*/ 3349201 w 4410430"/>
              <a:gd name="connsiteY13" fmla="*/ 461017 h 154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0430" h="1542701">
                <a:moveTo>
                  <a:pt x="4410430" y="1542700"/>
                </a:moveTo>
                <a:lnTo>
                  <a:pt x="4268412" y="1542700"/>
                </a:lnTo>
                <a:lnTo>
                  <a:pt x="3708605" y="1542700"/>
                </a:lnTo>
                <a:lnTo>
                  <a:pt x="1" y="1542700"/>
                </a:lnTo>
                <a:lnTo>
                  <a:pt x="0" y="1542701"/>
                </a:lnTo>
                <a:lnTo>
                  <a:pt x="4410430" y="1542701"/>
                </a:lnTo>
                <a:close/>
                <a:moveTo>
                  <a:pt x="3494105" y="500986"/>
                </a:moveTo>
                <a:lnTo>
                  <a:pt x="3251315" y="407212"/>
                </a:lnTo>
                <a:cubicBezTo>
                  <a:pt x="2614058" y="183512"/>
                  <a:pt x="1764084" y="34484"/>
                  <a:pt x="817036" y="722"/>
                </a:cubicBezTo>
                <a:lnTo>
                  <a:pt x="776293" y="0"/>
                </a:lnTo>
                <a:lnTo>
                  <a:pt x="687187" y="177078"/>
                </a:lnTo>
                <a:lnTo>
                  <a:pt x="1073651" y="167395"/>
                </a:lnTo>
                <a:cubicBezTo>
                  <a:pt x="1993052" y="162333"/>
                  <a:pt x="2788730" y="266399"/>
                  <a:pt x="3322444" y="450557"/>
                </a:cubicBezTo>
                <a:lnTo>
                  <a:pt x="3349201" y="461017"/>
                </a:ln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1BC070-6AD9-E9EE-247B-6EA4A36A9A1D}"/>
              </a:ext>
            </a:extLst>
          </p:cNvPr>
          <p:cNvSpPr/>
          <p:nvPr userDrawn="1"/>
        </p:nvSpPr>
        <p:spPr>
          <a:xfrm rot="11379597">
            <a:off x="96395" y="359657"/>
            <a:ext cx="12527234" cy="2625770"/>
          </a:xfrm>
          <a:custGeom>
            <a:avLst/>
            <a:gdLst>
              <a:gd name="connsiteX0" fmla="*/ 9169607 w 12527234"/>
              <a:gd name="connsiteY0" fmla="*/ 2185057 h 2625770"/>
              <a:gd name="connsiteX1" fmla="*/ 12494149 w 12527234"/>
              <a:gd name="connsiteY1" fmla="*/ 176946 h 2625770"/>
              <a:gd name="connsiteX2" fmla="*/ 12527234 w 12527234"/>
              <a:gd name="connsiteY2" fmla="*/ 97289 h 2625770"/>
              <a:gd name="connsiteX3" fmla="*/ 12510674 w 12527234"/>
              <a:gd name="connsiteY3" fmla="*/ 0 h 2625770"/>
              <a:gd name="connsiteX4" fmla="*/ 12494149 w 12527234"/>
              <a:gd name="connsiteY4" fmla="*/ 39786 h 2625770"/>
              <a:gd name="connsiteX5" fmla="*/ 8796924 w 12527234"/>
              <a:gd name="connsiteY5" fmla="*/ 2096883 h 2625770"/>
              <a:gd name="connsiteX6" fmla="*/ 6681752 w 12527234"/>
              <a:gd name="connsiteY6" fmla="*/ 1965035 h 2625770"/>
              <a:gd name="connsiteX7" fmla="*/ 6469465 w 12527234"/>
              <a:gd name="connsiteY7" fmla="*/ 1906479 h 2625770"/>
              <a:gd name="connsiteX8" fmla="*/ 6442709 w 12527234"/>
              <a:gd name="connsiteY8" fmla="*/ 1896019 h 2625770"/>
              <a:gd name="connsiteX9" fmla="*/ 3238394 w 12527234"/>
              <a:gd name="connsiteY9" fmla="*/ 1655371 h 2625770"/>
              <a:gd name="connsiteX10" fmla="*/ 62700 w 12527234"/>
              <a:gd name="connsiteY10" fmla="*/ 2448922 h 2625770"/>
              <a:gd name="connsiteX11" fmla="*/ 0 w 12527234"/>
              <a:gd name="connsiteY11" fmla="*/ 2488610 h 2625770"/>
              <a:gd name="connsiteX12" fmla="*/ 0 w 12527234"/>
              <a:gd name="connsiteY12" fmla="*/ 2625770 h 2625770"/>
              <a:gd name="connsiteX13" fmla="*/ 62699 w 12527234"/>
              <a:gd name="connsiteY13" fmla="*/ 2586082 h 2625770"/>
              <a:gd name="connsiteX14" fmla="*/ 3238394 w 12527234"/>
              <a:gd name="connsiteY14" fmla="*/ 1792531 h 2625770"/>
              <a:gd name="connsiteX15" fmla="*/ 6442709 w 12527234"/>
              <a:gd name="connsiteY15" fmla="*/ 2033179 h 2625770"/>
              <a:gd name="connsiteX16" fmla="*/ 6469465 w 12527234"/>
              <a:gd name="connsiteY16" fmla="*/ 2043639 h 2625770"/>
              <a:gd name="connsiteX17" fmla="*/ 6681752 w 12527234"/>
              <a:gd name="connsiteY17" fmla="*/ 2102195 h 2625770"/>
              <a:gd name="connsiteX18" fmla="*/ 8796924 w 12527234"/>
              <a:gd name="connsiteY18" fmla="*/ 2234043 h 2625770"/>
              <a:gd name="connsiteX19" fmla="*/ 9169607 w 12527234"/>
              <a:gd name="connsiteY19" fmla="*/ 2185057 h 262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7234" h="2625770">
                <a:moveTo>
                  <a:pt x="9169607" y="2185057"/>
                </a:moveTo>
                <a:cubicBezTo>
                  <a:pt x="10760635" y="1930505"/>
                  <a:pt x="12028265" y="1135952"/>
                  <a:pt x="12494149" y="176946"/>
                </a:cubicBezTo>
                <a:lnTo>
                  <a:pt x="12527234" y="97289"/>
                </a:lnTo>
                <a:lnTo>
                  <a:pt x="12510674" y="0"/>
                </a:lnTo>
                <a:lnTo>
                  <a:pt x="12494149" y="39786"/>
                </a:lnTo>
                <a:cubicBezTo>
                  <a:pt x="11992428" y="1072562"/>
                  <a:pt x="10560871" y="1914611"/>
                  <a:pt x="8796924" y="2096883"/>
                </a:cubicBezTo>
                <a:cubicBezTo>
                  <a:pt x="8040948" y="2175000"/>
                  <a:pt x="7317853" y="2122227"/>
                  <a:pt x="6681752" y="1965035"/>
                </a:cubicBezTo>
                <a:lnTo>
                  <a:pt x="6469465" y="1906479"/>
                </a:lnTo>
                <a:lnTo>
                  <a:pt x="6442709" y="1896019"/>
                </a:lnTo>
                <a:cubicBezTo>
                  <a:pt x="5731091" y="1650475"/>
                  <a:pt x="4553756" y="1547317"/>
                  <a:pt x="3238394" y="1655371"/>
                </a:cubicBezTo>
                <a:cubicBezTo>
                  <a:pt x="1881926" y="1766801"/>
                  <a:pt x="709742" y="2075652"/>
                  <a:pt x="62700" y="2448922"/>
                </a:cubicBezTo>
                <a:lnTo>
                  <a:pt x="0" y="2488610"/>
                </a:lnTo>
                <a:lnTo>
                  <a:pt x="0" y="2625770"/>
                </a:lnTo>
                <a:lnTo>
                  <a:pt x="62699" y="2586082"/>
                </a:lnTo>
                <a:cubicBezTo>
                  <a:pt x="709742" y="2212812"/>
                  <a:pt x="1881926" y="1903961"/>
                  <a:pt x="3238394" y="1792531"/>
                </a:cubicBezTo>
                <a:cubicBezTo>
                  <a:pt x="4553756" y="1684477"/>
                  <a:pt x="5731090" y="1787635"/>
                  <a:pt x="6442709" y="2033179"/>
                </a:cubicBezTo>
                <a:lnTo>
                  <a:pt x="6469465" y="2043639"/>
                </a:lnTo>
                <a:lnTo>
                  <a:pt x="6681752" y="2102195"/>
                </a:lnTo>
                <a:cubicBezTo>
                  <a:pt x="7317853" y="2259387"/>
                  <a:pt x="8040947" y="2312160"/>
                  <a:pt x="8796924" y="2234043"/>
                </a:cubicBezTo>
                <a:cubicBezTo>
                  <a:pt x="8922921" y="2221023"/>
                  <a:pt x="9047220" y="2204638"/>
                  <a:pt x="9169607" y="2185057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E38C2-C1FB-2DBA-1E56-878E7A78B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78" y="5466931"/>
            <a:ext cx="787067" cy="7882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BE2B859-F06C-7B25-C502-56DE3A1F26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563170" y="452437"/>
            <a:ext cx="3932237" cy="106997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573661-2CFE-FF17-51AB-685CA7AB6A2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96593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98B2358-5FD4-9132-767A-1DC12B3F14F1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7430568" y="2642118"/>
            <a:ext cx="3932237" cy="32268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81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8978A9F-8522-CEBC-0146-F06C55578F4F}"/>
              </a:ext>
            </a:extLst>
          </p:cNvPr>
          <p:cNvSpPr/>
          <p:nvPr userDrawn="1"/>
        </p:nvSpPr>
        <p:spPr>
          <a:xfrm rot="10800000">
            <a:off x="6032525" y="568582"/>
            <a:ext cx="6159475" cy="768290"/>
          </a:xfrm>
          <a:custGeom>
            <a:avLst/>
            <a:gdLst>
              <a:gd name="connsiteX0" fmla="*/ 0 w 6159475"/>
              <a:gd name="connsiteY0" fmla="*/ 768290 h 768290"/>
              <a:gd name="connsiteX1" fmla="*/ 0 w 6159475"/>
              <a:gd name="connsiteY1" fmla="*/ 416197 h 768290"/>
              <a:gd name="connsiteX2" fmla="*/ 298606 w 6159475"/>
              <a:gd name="connsiteY2" fmla="*/ 320840 h 768290"/>
              <a:gd name="connsiteX3" fmla="*/ 2877707 w 6159475"/>
              <a:gd name="connsiteY3" fmla="*/ 0 h 768290"/>
              <a:gd name="connsiteX4" fmla="*/ 5901497 w 6159475"/>
              <a:gd name="connsiteY4" fmla="*/ 464567 h 768290"/>
              <a:gd name="connsiteX5" fmla="*/ 6159475 w 6159475"/>
              <a:gd name="connsiteY5" fmla="*/ 569850 h 768290"/>
              <a:gd name="connsiteX6" fmla="*/ 6005506 w 6159475"/>
              <a:gd name="connsiteY6" fmla="*/ 524976 h 768290"/>
              <a:gd name="connsiteX7" fmla="*/ 5977076 w 6159475"/>
              <a:gd name="connsiteY7" fmla="*/ 513232 h 768290"/>
              <a:gd name="connsiteX8" fmla="*/ 2572303 w 6159475"/>
              <a:gd name="connsiteY8" fmla="*/ 243050 h 768290"/>
              <a:gd name="connsiteX9" fmla="*/ 187707 w 6159475"/>
              <a:gd name="connsiteY9" fmla="*/ 700913 h 7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9475" h="768290">
                <a:moveTo>
                  <a:pt x="0" y="768290"/>
                </a:moveTo>
                <a:lnTo>
                  <a:pt x="0" y="416197"/>
                </a:lnTo>
                <a:lnTo>
                  <a:pt x="298606" y="320840"/>
                </a:lnTo>
                <a:cubicBezTo>
                  <a:pt x="1015580" y="119465"/>
                  <a:pt x="1909030" y="0"/>
                  <a:pt x="2877707" y="0"/>
                </a:cubicBezTo>
                <a:cubicBezTo>
                  <a:pt x="4058571" y="0"/>
                  <a:pt x="5127642" y="177534"/>
                  <a:pt x="5901497" y="464567"/>
                </a:cubicBezTo>
                <a:lnTo>
                  <a:pt x="6159475" y="569850"/>
                </a:lnTo>
                <a:lnTo>
                  <a:pt x="6005506" y="524976"/>
                </a:lnTo>
                <a:lnTo>
                  <a:pt x="5977076" y="513232"/>
                </a:lnTo>
                <a:cubicBezTo>
                  <a:pt x="5220940" y="237553"/>
                  <a:pt x="3969953" y="121734"/>
                  <a:pt x="2572303" y="243050"/>
                </a:cubicBezTo>
                <a:cubicBezTo>
                  <a:pt x="1671474" y="321241"/>
                  <a:pt x="847134" y="486014"/>
                  <a:pt x="187707" y="700913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48B295-C318-C02E-3F1A-B5662F117BF7}"/>
              </a:ext>
            </a:extLst>
          </p:cNvPr>
          <p:cNvSpPr/>
          <p:nvPr userDrawn="1"/>
        </p:nvSpPr>
        <p:spPr>
          <a:xfrm rot="10800000">
            <a:off x="5095921" y="1"/>
            <a:ext cx="7096079" cy="1336871"/>
          </a:xfrm>
          <a:custGeom>
            <a:avLst/>
            <a:gdLst>
              <a:gd name="connsiteX0" fmla="*/ 7096079 w 7096079"/>
              <a:gd name="connsiteY0" fmla="*/ 1336871 h 1336871"/>
              <a:gd name="connsiteX1" fmla="*/ 0 w 7096079"/>
              <a:gd name="connsiteY1" fmla="*/ 1336871 h 1336871"/>
              <a:gd name="connsiteX2" fmla="*/ 0 w 7096079"/>
              <a:gd name="connsiteY2" fmla="*/ 416197 h 1336871"/>
              <a:gd name="connsiteX3" fmla="*/ 298606 w 7096079"/>
              <a:gd name="connsiteY3" fmla="*/ 320840 h 1336871"/>
              <a:gd name="connsiteX4" fmla="*/ 2877708 w 7096079"/>
              <a:gd name="connsiteY4" fmla="*/ 0 h 1336871"/>
              <a:gd name="connsiteX5" fmla="*/ 7067112 w 7096079"/>
              <a:gd name="connsiteY5" fmla="*/ 1266472 h 13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6079" h="1336871">
                <a:moveTo>
                  <a:pt x="7096079" y="1336871"/>
                </a:moveTo>
                <a:lnTo>
                  <a:pt x="0" y="1336871"/>
                </a:lnTo>
                <a:lnTo>
                  <a:pt x="0" y="416197"/>
                </a:lnTo>
                <a:lnTo>
                  <a:pt x="298606" y="320840"/>
                </a:lnTo>
                <a:cubicBezTo>
                  <a:pt x="1015580" y="119465"/>
                  <a:pt x="1909030" y="0"/>
                  <a:pt x="2877708" y="0"/>
                </a:cubicBezTo>
                <a:cubicBezTo>
                  <a:pt x="4944219" y="0"/>
                  <a:pt x="6668365" y="543698"/>
                  <a:pt x="7067112" y="1266472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39176F-AD88-5CB9-80D0-A341A65CE42D}"/>
              </a:ext>
            </a:extLst>
          </p:cNvPr>
          <p:cNvSpPr/>
          <p:nvPr userDrawn="1"/>
        </p:nvSpPr>
        <p:spPr>
          <a:xfrm rot="10800000">
            <a:off x="-411479" y="0"/>
            <a:ext cx="12603479" cy="3601290"/>
          </a:xfrm>
          <a:custGeom>
            <a:avLst/>
            <a:gdLst>
              <a:gd name="connsiteX0" fmla="*/ 12603479 w 12603479"/>
              <a:gd name="connsiteY0" fmla="*/ 308879 h 3601290"/>
              <a:gd name="connsiteX1" fmla="*/ 12540822 w 12603479"/>
              <a:gd name="connsiteY1" fmla="*/ 308879 h 3601290"/>
              <a:gd name="connsiteX2" fmla="*/ 12573220 w 12603479"/>
              <a:gd name="connsiteY2" fmla="*/ 185089 h 3601290"/>
              <a:gd name="connsiteX3" fmla="*/ 12595731 w 12603479"/>
              <a:gd name="connsiteY3" fmla="*/ 0 h 3601290"/>
              <a:gd name="connsiteX4" fmla="*/ 12603479 w 12603479"/>
              <a:gd name="connsiteY4" fmla="*/ 0 h 3601290"/>
              <a:gd name="connsiteX5" fmla="*/ 12192000 w 12603479"/>
              <a:gd name="connsiteY5" fmla="*/ 3601290 h 3601290"/>
              <a:gd name="connsiteX6" fmla="*/ 0 w 12603479"/>
              <a:gd name="connsiteY6" fmla="*/ 3601290 h 3601290"/>
              <a:gd name="connsiteX7" fmla="*/ 0 w 12603479"/>
              <a:gd name="connsiteY7" fmla="*/ 3032708 h 3601290"/>
              <a:gd name="connsiteX8" fmla="*/ 187707 w 12603479"/>
              <a:gd name="connsiteY8" fmla="*/ 2965331 h 3601290"/>
              <a:gd name="connsiteX9" fmla="*/ 2572303 w 12603479"/>
              <a:gd name="connsiteY9" fmla="*/ 2507468 h 3601290"/>
              <a:gd name="connsiteX10" fmla="*/ 5977076 w 12603479"/>
              <a:gd name="connsiteY10" fmla="*/ 2777650 h 3601290"/>
              <a:gd name="connsiteX11" fmla="*/ 6005506 w 12603479"/>
              <a:gd name="connsiteY11" fmla="*/ 2789394 h 3601290"/>
              <a:gd name="connsiteX12" fmla="*/ 6231073 w 12603479"/>
              <a:gd name="connsiteY12" fmla="*/ 2855137 h 3601290"/>
              <a:gd name="connsiteX13" fmla="*/ 8478567 w 12603479"/>
              <a:gd name="connsiteY13" fmla="*/ 3003166 h 3601290"/>
              <a:gd name="connsiteX14" fmla="*/ 12119971 w 12603479"/>
              <a:gd name="connsiteY14" fmla="*/ 1175899 h 3601290"/>
              <a:gd name="connsiteX15" fmla="*/ 12192000 w 12603479"/>
              <a:gd name="connsiteY15" fmla="*/ 1067713 h 360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03479" h="3601290">
                <a:moveTo>
                  <a:pt x="12603479" y="308879"/>
                </a:moveTo>
                <a:lnTo>
                  <a:pt x="12540822" y="308879"/>
                </a:lnTo>
                <a:lnTo>
                  <a:pt x="12573220" y="185089"/>
                </a:lnTo>
                <a:lnTo>
                  <a:pt x="12595731" y="0"/>
                </a:lnTo>
                <a:lnTo>
                  <a:pt x="12603479" y="0"/>
                </a:lnTo>
                <a:close/>
                <a:moveTo>
                  <a:pt x="12192000" y="3601290"/>
                </a:moveTo>
                <a:lnTo>
                  <a:pt x="0" y="3601290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3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E441D70-C478-9783-2CBC-941860DA671C}"/>
              </a:ext>
            </a:extLst>
          </p:cNvPr>
          <p:cNvSpPr/>
          <p:nvPr userDrawn="1"/>
        </p:nvSpPr>
        <p:spPr>
          <a:xfrm rot="10800000">
            <a:off x="-411479" y="0"/>
            <a:ext cx="12603479" cy="3447296"/>
          </a:xfrm>
          <a:custGeom>
            <a:avLst/>
            <a:gdLst>
              <a:gd name="connsiteX0" fmla="*/ 12603479 w 12603479"/>
              <a:gd name="connsiteY0" fmla="*/ 154885 h 3447296"/>
              <a:gd name="connsiteX1" fmla="*/ 12576894 w 12603479"/>
              <a:gd name="connsiteY1" fmla="*/ 154885 h 3447296"/>
              <a:gd name="connsiteX2" fmla="*/ 12595731 w 12603479"/>
              <a:gd name="connsiteY2" fmla="*/ 0 h 3447296"/>
              <a:gd name="connsiteX3" fmla="*/ 12603479 w 12603479"/>
              <a:gd name="connsiteY3" fmla="*/ 0 h 3447296"/>
              <a:gd name="connsiteX4" fmla="*/ 12192000 w 12603479"/>
              <a:gd name="connsiteY4" fmla="*/ 3447296 h 3447296"/>
              <a:gd name="connsiteX5" fmla="*/ 0 w 12603479"/>
              <a:gd name="connsiteY5" fmla="*/ 3447296 h 3447296"/>
              <a:gd name="connsiteX6" fmla="*/ 0 w 12603479"/>
              <a:gd name="connsiteY6" fmla="*/ 3032708 h 3447296"/>
              <a:gd name="connsiteX7" fmla="*/ 187707 w 12603479"/>
              <a:gd name="connsiteY7" fmla="*/ 2965331 h 3447296"/>
              <a:gd name="connsiteX8" fmla="*/ 2572303 w 12603479"/>
              <a:gd name="connsiteY8" fmla="*/ 2507468 h 3447296"/>
              <a:gd name="connsiteX9" fmla="*/ 5977076 w 12603479"/>
              <a:gd name="connsiteY9" fmla="*/ 2777650 h 3447296"/>
              <a:gd name="connsiteX10" fmla="*/ 6005506 w 12603479"/>
              <a:gd name="connsiteY10" fmla="*/ 2789394 h 3447296"/>
              <a:gd name="connsiteX11" fmla="*/ 6231073 w 12603479"/>
              <a:gd name="connsiteY11" fmla="*/ 2855137 h 3447296"/>
              <a:gd name="connsiteX12" fmla="*/ 8478567 w 12603479"/>
              <a:gd name="connsiteY12" fmla="*/ 3003166 h 3447296"/>
              <a:gd name="connsiteX13" fmla="*/ 12119971 w 12603479"/>
              <a:gd name="connsiteY13" fmla="*/ 1175899 h 3447296"/>
              <a:gd name="connsiteX14" fmla="*/ 12192000 w 12603479"/>
              <a:gd name="connsiteY14" fmla="*/ 1067713 h 344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03479" h="3447296">
                <a:moveTo>
                  <a:pt x="12603479" y="154885"/>
                </a:moveTo>
                <a:lnTo>
                  <a:pt x="12576894" y="154885"/>
                </a:lnTo>
                <a:lnTo>
                  <a:pt x="12595731" y="0"/>
                </a:lnTo>
                <a:lnTo>
                  <a:pt x="12603479" y="0"/>
                </a:lnTo>
                <a:close/>
                <a:moveTo>
                  <a:pt x="12192000" y="3447296"/>
                </a:moveTo>
                <a:lnTo>
                  <a:pt x="0" y="3447296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3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close/>
              </a:path>
            </a:pathLst>
          </a:custGeom>
          <a:gradFill>
            <a:gsLst>
              <a:gs pos="0">
                <a:srgbClr val="223241"/>
              </a:gs>
              <a:gs pos="23000">
                <a:srgbClr val="34846B"/>
              </a:gs>
              <a:gs pos="59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108E981-7F00-062F-8D2D-0A6D0EE2AB4D}"/>
              </a:ext>
            </a:extLst>
          </p:cNvPr>
          <p:cNvSpPr/>
          <p:nvPr userDrawn="1"/>
        </p:nvSpPr>
        <p:spPr>
          <a:xfrm rot="10800000">
            <a:off x="-411479" y="401883"/>
            <a:ext cx="12603479" cy="3197244"/>
          </a:xfrm>
          <a:custGeom>
            <a:avLst/>
            <a:gdLst>
              <a:gd name="connsiteX0" fmla="*/ 12577157 w 12603479"/>
              <a:gd name="connsiteY0" fmla="*/ 306716 h 3197244"/>
              <a:gd name="connsiteX1" fmla="*/ 12541388 w 12603479"/>
              <a:gd name="connsiteY1" fmla="*/ 306716 h 3197244"/>
              <a:gd name="connsiteX2" fmla="*/ 12573220 w 12603479"/>
              <a:gd name="connsiteY2" fmla="*/ 185089 h 3197244"/>
              <a:gd name="connsiteX3" fmla="*/ 12595731 w 12603479"/>
              <a:gd name="connsiteY3" fmla="*/ 0 h 3197244"/>
              <a:gd name="connsiteX4" fmla="*/ 12603479 w 12603479"/>
              <a:gd name="connsiteY4" fmla="*/ 0 h 3197244"/>
              <a:gd name="connsiteX5" fmla="*/ 12603479 w 12603479"/>
              <a:gd name="connsiteY5" fmla="*/ 153994 h 3197244"/>
              <a:gd name="connsiteX6" fmla="*/ 12595731 w 12603479"/>
              <a:gd name="connsiteY6" fmla="*/ 153994 h 3197244"/>
              <a:gd name="connsiteX7" fmla="*/ 7883564 w 12603479"/>
              <a:gd name="connsiteY7" fmla="*/ 3195848 h 3197244"/>
              <a:gd name="connsiteX8" fmla="*/ 6231073 w 12603479"/>
              <a:gd name="connsiteY8" fmla="*/ 3009130 h 3197244"/>
              <a:gd name="connsiteX9" fmla="*/ 6005506 w 12603479"/>
              <a:gd name="connsiteY9" fmla="*/ 2943388 h 3197244"/>
              <a:gd name="connsiteX10" fmla="*/ 5977076 w 12603479"/>
              <a:gd name="connsiteY10" fmla="*/ 2931644 h 3197244"/>
              <a:gd name="connsiteX11" fmla="*/ 2572303 w 12603479"/>
              <a:gd name="connsiteY11" fmla="*/ 2661461 h 3197244"/>
              <a:gd name="connsiteX12" fmla="*/ 187707 w 12603479"/>
              <a:gd name="connsiteY12" fmla="*/ 3119324 h 3197244"/>
              <a:gd name="connsiteX13" fmla="*/ 0 w 12603479"/>
              <a:gd name="connsiteY13" fmla="*/ 3186702 h 3197244"/>
              <a:gd name="connsiteX14" fmla="*/ 0 w 12603479"/>
              <a:gd name="connsiteY14" fmla="*/ 3032708 h 3197244"/>
              <a:gd name="connsiteX15" fmla="*/ 187707 w 12603479"/>
              <a:gd name="connsiteY15" fmla="*/ 2965331 h 3197244"/>
              <a:gd name="connsiteX16" fmla="*/ 2572303 w 12603479"/>
              <a:gd name="connsiteY16" fmla="*/ 2507468 h 3197244"/>
              <a:gd name="connsiteX17" fmla="*/ 5977076 w 12603479"/>
              <a:gd name="connsiteY17" fmla="*/ 2777650 h 3197244"/>
              <a:gd name="connsiteX18" fmla="*/ 6005506 w 12603479"/>
              <a:gd name="connsiteY18" fmla="*/ 2789394 h 3197244"/>
              <a:gd name="connsiteX19" fmla="*/ 6231073 w 12603479"/>
              <a:gd name="connsiteY19" fmla="*/ 2855137 h 3197244"/>
              <a:gd name="connsiteX20" fmla="*/ 8478567 w 12603479"/>
              <a:gd name="connsiteY20" fmla="*/ 3003166 h 3197244"/>
              <a:gd name="connsiteX21" fmla="*/ 12119971 w 12603479"/>
              <a:gd name="connsiteY21" fmla="*/ 1175899 h 3197244"/>
              <a:gd name="connsiteX22" fmla="*/ 12192000 w 12603479"/>
              <a:gd name="connsiteY22" fmla="*/ 1067713 h 3197244"/>
              <a:gd name="connsiteX23" fmla="*/ 12192000 w 12603479"/>
              <a:gd name="connsiteY23" fmla="*/ 1221706 h 3197244"/>
              <a:gd name="connsiteX24" fmla="*/ 12119971 w 12603479"/>
              <a:gd name="connsiteY24" fmla="*/ 1329892 h 3197244"/>
              <a:gd name="connsiteX25" fmla="*/ 8478567 w 12603479"/>
              <a:gd name="connsiteY25" fmla="*/ 3157160 h 3197244"/>
              <a:gd name="connsiteX26" fmla="*/ 7883564 w 12603479"/>
              <a:gd name="connsiteY26" fmla="*/ 3195848 h 319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03479" h="3197244">
                <a:moveTo>
                  <a:pt x="12577157" y="306716"/>
                </a:moveTo>
                <a:lnTo>
                  <a:pt x="12541388" y="306716"/>
                </a:lnTo>
                <a:lnTo>
                  <a:pt x="12573220" y="185089"/>
                </a:lnTo>
                <a:lnTo>
                  <a:pt x="12595731" y="0"/>
                </a:lnTo>
                <a:lnTo>
                  <a:pt x="12603479" y="0"/>
                </a:lnTo>
                <a:lnTo>
                  <a:pt x="12603479" y="153994"/>
                </a:lnTo>
                <a:lnTo>
                  <a:pt x="12595731" y="153994"/>
                </a:lnTo>
                <a:close/>
                <a:moveTo>
                  <a:pt x="7883564" y="3195848"/>
                </a:moveTo>
                <a:cubicBezTo>
                  <a:pt x="7296910" y="3207912"/>
                  <a:pt x="6737993" y="3141493"/>
                  <a:pt x="6231073" y="3009130"/>
                </a:cubicBezTo>
                <a:lnTo>
                  <a:pt x="6005506" y="2943388"/>
                </a:lnTo>
                <a:lnTo>
                  <a:pt x="5977076" y="2931644"/>
                </a:lnTo>
                <a:cubicBezTo>
                  <a:pt x="5220940" y="2655964"/>
                  <a:pt x="3969953" y="2540146"/>
                  <a:pt x="2572303" y="2661461"/>
                </a:cubicBezTo>
                <a:cubicBezTo>
                  <a:pt x="1671474" y="2739652"/>
                  <a:pt x="847135" y="2904425"/>
                  <a:pt x="187707" y="3119324"/>
                </a:cubicBezTo>
                <a:lnTo>
                  <a:pt x="0" y="3186702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2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lnTo>
                  <a:pt x="12192000" y="1221706"/>
                </a:lnTo>
                <a:lnTo>
                  <a:pt x="12119971" y="1329892"/>
                </a:lnTo>
                <a:cubicBezTo>
                  <a:pt x="11432166" y="2262120"/>
                  <a:pt x="10085109" y="2981752"/>
                  <a:pt x="8478567" y="3157160"/>
                </a:cubicBezTo>
                <a:cubicBezTo>
                  <a:pt x="8277750" y="3179086"/>
                  <a:pt x="8079116" y="3191827"/>
                  <a:pt x="7883564" y="3195848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A58A2-6907-91C0-7455-3898CDD0B04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46234" y="1924906"/>
            <a:ext cx="3932237" cy="143287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dirty="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5416C-9997-D722-72D1-D8FBB7E726F6}"/>
              </a:ext>
            </a:extLst>
          </p:cNvPr>
          <p:cNvSpPr>
            <a:spLocks noGrp="1"/>
          </p:cNvSpPr>
          <p:nvPr userDrawn="1">
            <p:ph type="pic" idx="1"/>
          </p:nvPr>
        </p:nvSpPr>
        <p:spPr>
          <a:xfrm>
            <a:off x="1141350" y="1924906"/>
            <a:ext cx="5532073" cy="41030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8D034-F975-53AF-265B-936BC72C222B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843058" y="3558723"/>
            <a:ext cx="3932237" cy="24669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744D5-244C-6F7D-C54A-B1284C280FB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B4CF0F-D4C2-49BA-A607-B46BEA984D8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492B1-5B9B-B4CF-8AC1-97BCF15F361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3EA40-B137-5013-DF02-30A45ED3DE6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5CF2C74-9F86-0048-CDA2-E5A61ECD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78" y="5466931"/>
            <a:ext cx="787067" cy="788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FAADB-7D83-AC71-4D9A-2D48903AF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8" y="384913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9990-C32B-E95C-DA50-28C4E0ED0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sz="32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74F3E-0296-C47A-EF89-B7EB4EFBF3E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8F1C-3C67-6677-A6BD-6AC58A18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CF0F-D4C2-49BA-A607-B46BEA984D8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BD63-D102-75CC-ACD6-0780CD15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11293-6CB7-C7E8-29A6-A4913E03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A87A826-D8D1-CDEE-4984-813D42922CB7}"/>
              </a:ext>
            </a:extLst>
          </p:cNvPr>
          <p:cNvSpPr/>
          <p:nvPr userDrawn="1"/>
        </p:nvSpPr>
        <p:spPr>
          <a:xfrm rot="11379597">
            <a:off x="4388052" y="4171996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A6FFF6-D4C9-5314-9986-9AAD4967EA77}"/>
              </a:ext>
            </a:extLst>
          </p:cNvPr>
          <p:cNvSpPr/>
          <p:nvPr userDrawn="1"/>
        </p:nvSpPr>
        <p:spPr>
          <a:xfrm rot="11957188">
            <a:off x="3167535" y="4270637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gradFill>
            <a:gsLst>
              <a:gs pos="0">
                <a:srgbClr val="223241"/>
              </a:gs>
              <a:gs pos="23000">
                <a:srgbClr val="34846B"/>
              </a:gs>
              <a:gs pos="59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4334E-1F5E-6495-C2C7-1EF00B176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78" y="5466931"/>
            <a:ext cx="787067" cy="788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4B31B-2884-5AEC-1606-3EBC85723B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3" y="451504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7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9990-C32B-E95C-DA50-28C4E0ED0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sz="32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74F3E-0296-C47A-EF89-B7EB4EFBF3E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8F1C-3C67-6677-A6BD-6AC58A18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CF0F-D4C2-49BA-A607-B46BEA984D8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BD63-D102-75CC-ACD6-0780CD15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11293-6CB7-C7E8-29A6-A4913E03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9E79E2-AACE-5DB3-0D5A-5095F2846FD5}"/>
              </a:ext>
            </a:extLst>
          </p:cNvPr>
          <p:cNvGrpSpPr/>
          <p:nvPr userDrawn="1"/>
        </p:nvGrpSpPr>
        <p:grpSpPr>
          <a:xfrm>
            <a:off x="3167535" y="4171996"/>
            <a:ext cx="8751211" cy="1647914"/>
            <a:chOff x="3167535" y="4171996"/>
            <a:chExt cx="8751211" cy="164791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87A826-D8D1-CDEE-4984-813D42922CB7}"/>
                </a:ext>
              </a:extLst>
            </p:cNvPr>
            <p:cNvSpPr/>
            <p:nvPr userDrawn="1"/>
          </p:nvSpPr>
          <p:spPr>
            <a:xfrm rot="11379597">
              <a:off x="4388052" y="4171996"/>
              <a:ext cx="7530694" cy="1549273"/>
            </a:xfrm>
            <a:custGeom>
              <a:avLst/>
              <a:gdLst>
                <a:gd name="connsiteX0" fmla="*/ 0 w 7241452"/>
                <a:gd name="connsiteY0" fmla="*/ 1549272 h 1549273"/>
                <a:gd name="connsiteX1" fmla="*/ 6566583 w 7241452"/>
                <a:gd name="connsiteY1" fmla="*/ 1549272 h 1549273"/>
                <a:gd name="connsiteX2" fmla="*/ 7104888 w 7241452"/>
                <a:gd name="connsiteY2" fmla="*/ 1549272 h 1549273"/>
                <a:gd name="connsiteX3" fmla="*/ 7241452 w 7241452"/>
                <a:gd name="connsiteY3" fmla="*/ 1549272 h 1549273"/>
                <a:gd name="connsiteX4" fmla="*/ 7241452 w 7241452"/>
                <a:gd name="connsiteY4" fmla="*/ 1549273 h 1549273"/>
                <a:gd name="connsiteX5" fmla="*/ 0 w 7241452"/>
                <a:gd name="connsiteY5" fmla="*/ 1549273 h 1549273"/>
                <a:gd name="connsiteX6" fmla="*/ 3390396 w 7241452"/>
                <a:gd name="connsiteY6" fmla="*/ 0 h 1549273"/>
                <a:gd name="connsiteX7" fmla="*/ 6126857 w 7241452"/>
                <a:gd name="connsiteY7" fmla="*/ 413784 h 1549273"/>
                <a:gd name="connsiteX8" fmla="*/ 6360321 w 7241452"/>
                <a:gd name="connsiteY8" fmla="*/ 507558 h 1549273"/>
                <a:gd name="connsiteX9" fmla="*/ 6220983 w 7241452"/>
                <a:gd name="connsiteY9" fmla="*/ 467589 h 1549273"/>
                <a:gd name="connsiteX10" fmla="*/ 6195254 w 7241452"/>
                <a:gd name="connsiteY10" fmla="*/ 457129 h 1549273"/>
                <a:gd name="connsiteX11" fmla="*/ 3114012 w 7241452"/>
                <a:gd name="connsiteY11" fmla="*/ 216481 h 1549273"/>
                <a:gd name="connsiteX12" fmla="*/ 60291 w 7241452"/>
                <a:gd name="connsiteY12" fmla="*/ 1010032 h 1549273"/>
                <a:gd name="connsiteX13" fmla="*/ 0 w 7241452"/>
                <a:gd name="connsiteY13" fmla="*/ 1049720 h 1549273"/>
                <a:gd name="connsiteX14" fmla="*/ 0 w 7241452"/>
                <a:gd name="connsiteY14" fmla="*/ 737748 h 1549273"/>
                <a:gd name="connsiteX15" fmla="*/ 80720 w 7241452"/>
                <a:gd name="connsiteY15" fmla="*/ 680187 h 1549273"/>
                <a:gd name="connsiteX16" fmla="*/ 3390396 w 7241452"/>
                <a:gd name="connsiteY16" fmla="*/ 0 h 15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1452" h="1549273">
                  <a:moveTo>
                    <a:pt x="0" y="1549272"/>
                  </a:moveTo>
                  <a:lnTo>
                    <a:pt x="6566583" y="1549272"/>
                  </a:lnTo>
                  <a:lnTo>
                    <a:pt x="7104888" y="1549272"/>
                  </a:lnTo>
                  <a:lnTo>
                    <a:pt x="7241452" y="1549272"/>
                  </a:lnTo>
                  <a:lnTo>
                    <a:pt x="7241452" y="1549273"/>
                  </a:lnTo>
                  <a:lnTo>
                    <a:pt x="0" y="1549273"/>
                  </a:lnTo>
                  <a:close/>
                  <a:moveTo>
                    <a:pt x="3390396" y="0"/>
                  </a:moveTo>
                  <a:cubicBezTo>
                    <a:pt x="4459051" y="0"/>
                    <a:pt x="5426536" y="158127"/>
                    <a:pt x="6126857" y="413784"/>
                  </a:cubicBezTo>
                  <a:lnTo>
                    <a:pt x="6360321" y="507558"/>
                  </a:lnTo>
                  <a:lnTo>
                    <a:pt x="6220983" y="467589"/>
                  </a:lnTo>
                  <a:lnTo>
                    <a:pt x="6195254" y="457129"/>
                  </a:lnTo>
                  <a:cubicBezTo>
                    <a:pt x="5510968" y="211585"/>
                    <a:pt x="4378853" y="108427"/>
                    <a:pt x="3114012" y="216481"/>
                  </a:cubicBezTo>
                  <a:cubicBezTo>
                    <a:pt x="1809644" y="327911"/>
                    <a:pt x="682482" y="636762"/>
                    <a:pt x="60291" y="1010032"/>
                  </a:cubicBezTo>
                  <a:lnTo>
                    <a:pt x="0" y="1049720"/>
                  </a:lnTo>
                  <a:lnTo>
                    <a:pt x="0" y="737748"/>
                  </a:lnTo>
                  <a:lnTo>
                    <a:pt x="80720" y="680187"/>
                  </a:lnTo>
                  <a:cubicBezTo>
                    <a:pt x="759458" y="272400"/>
                    <a:pt x="1987787" y="0"/>
                    <a:pt x="3390396" y="0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A6FFF6-D4C9-5314-9986-9AAD4967EA77}"/>
                </a:ext>
              </a:extLst>
            </p:cNvPr>
            <p:cNvSpPr/>
            <p:nvPr userDrawn="1"/>
          </p:nvSpPr>
          <p:spPr>
            <a:xfrm rot="11957188">
              <a:off x="3167535" y="4270637"/>
              <a:ext cx="7530694" cy="1549273"/>
            </a:xfrm>
            <a:custGeom>
              <a:avLst/>
              <a:gdLst>
                <a:gd name="connsiteX0" fmla="*/ 0 w 7241452"/>
                <a:gd name="connsiteY0" fmla="*/ 1549272 h 1549273"/>
                <a:gd name="connsiteX1" fmla="*/ 6566583 w 7241452"/>
                <a:gd name="connsiteY1" fmla="*/ 1549272 h 1549273"/>
                <a:gd name="connsiteX2" fmla="*/ 7104888 w 7241452"/>
                <a:gd name="connsiteY2" fmla="*/ 1549272 h 1549273"/>
                <a:gd name="connsiteX3" fmla="*/ 7241452 w 7241452"/>
                <a:gd name="connsiteY3" fmla="*/ 1549272 h 1549273"/>
                <a:gd name="connsiteX4" fmla="*/ 7241452 w 7241452"/>
                <a:gd name="connsiteY4" fmla="*/ 1549273 h 1549273"/>
                <a:gd name="connsiteX5" fmla="*/ 0 w 7241452"/>
                <a:gd name="connsiteY5" fmla="*/ 1549273 h 1549273"/>
                <a:gd name="connsiteX6" fmla="*/ 3390396 w 7241452"/>
                <a:gd name="connsiteY6" fmla="*/ 0 h 1549273"/>
                <a:gd name="connsiteX7" fmla="*/ 6126857 w 7241452"/>
                <a:gd name="connsiteY7" fmla="*/ 413784 h 1549273"/>
                <a:gd name="connsiteX8" fmla="*/ 6360321 w 7241452"/>
                <a:gd name="connsiteY8" fmla="*/ 507558 h 1549273"/>
                <a:gd name="connsiteX9" fmla="*/ 6220983 w 7241452"/>
                <a:gd name="connsiteY9" fmla="*/ 467589 h 1549273"/>
                <a:gd name="connsiteX10" fmla="*/ 6195254 w 7241452"/>
                <a:gd name="connsiteY10" fmla="*/ 457129 h 1549273"/>
                <a:gd name="connsiteX11" fmla="*/ 3114012 w 7241452"/>
                <a:gd name="connsiteY11" fmla="*/ 216481 h 1549273"/>
                <a:gd name="connsiteX12" fmla="*/ 60291 w 7241452"/>
                <a:gd name="connsiteY12" fmla="*/ 1010032 h 1549273"/>
                <a:gd name="connsiteX13" fmla="*/ 0 w 7241452"/>
                <a:gd name="connsiteY13" fmla="*/ 1049720 h 1549273"/>
                <a:gd name="connsiteX14" fmla="*/ 0 w 7241452"/>
                <a:gd name="connsiteY14" fmla="*/ 737748 h 1549273"/>
                <a:gd name="connsiteX15" fmla="*/ 80720 w 7241452"/>
                <a:gd name="connsiteY15" fmla="*/ 680187 h 1549273"/>
                <a:gd name="connsiteX16" fmla="*/ 3390396 w 7241452"/>
                <a:gd name="connsiteY16" fmla="*/ 0 h 15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1452" h="1549273">
                  <a:moveTo>
                    <a:pt x="0" y="1549272"/>
                  </a:moveTo>
                  <a:lnTo>
                    <a:pt x="6566583" y="1549272"/>
                  </a:lnTo>
                  <a:lnTo>
                    <a:pt x="7104888" y="1549272"/>
                  </a:lnTo>
                  <a:lnTo>
                    <a:pt x="7241452" y="1549272"/>
                  </a:lnTo>
                  <a:lnTo>
                    <a:pt x="7241452" y="1549273"/>
                  </a:lnTo>
                  <a:lnTo>
                    <a:pt x="0" y="1549273"/>
                  </a:lnTo>
                  <a:close/>
                  <a:moveTo>
                    <a:pt x="3390396" y="0"/>
                  </a:moveTo>
                  <a:cubicBezTo>
                    <a:pt x="4459051" y="0"/>
                    <a:pt x="5426536" y="158127"/>
                    <a:pt x="6126857" y="413784"/>
                  </a:cubicBezTo>
                  <a:lnTo>
                    <a:pt x="6360321" y="507558"/>
                  </a:lnTo>
                  <a:lnTo>
                    <a:pt x="6220983" y="467589"/>
                  </a:lnTo>
                  <a:lnTo>
                    <a:pt x="6195254" y="457129"/>
                  </a:lnTo>
                  <a:cubicBezTo>
                    <a:pt x="5510968" y="211585"/>
                    <a:pt x="4378853" y="108427"/>
                    <a:pt x="3114012" y="216481"/>
                  </a:cubicBezTo>
                  <a:cubicBezTo>
                    <a:pt x="1809644" y="327911"/>
                    <a:pt x="682482" y="636762"/>
                    <a:pt x="60291" y="1010032"/>
                  </a:cubicBezTo>
                  <a:lnTo>
                    <a:pt x="0" y="1049720"/>
                  </a:lnTo>
                  <a:lnTo>
                    <a:pt x="0" y="737748"/>
                  </a:lnTo>
                  <a:lnTo>
                    <a:pt x="80720" y="680187"/>
                  </a:lnTo>
                  <a:cubicBezTo>
                    <a:pt x="759458" y="272400"/>
                    <a:pt x="1987787" y="0"/>
                    <a:pt x="3390396" y="0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A4334E-1F5E-6495-C2C7-1EF00B176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6" y="5466931"/>
            <a:ext cx="787067" cy="788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D280B-AE6A-821E-A224-8921B1795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3" y="451504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F8FB6-BE30-C552-1A7E-BA6664A983E0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1922457" cy="5811838"/>
          </a:xfrm>
        </p:spPr>
        <p:txBody>
          <a:bodyPr vert="eaVert"/>
          <a:lstStyle>
            <a:lvl1pPr algn="r" rtl="1">
              <a:defRPr>
                <a:latin typeface="DanaFaNum Medium" pitchFamily="2" charset="-78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38C67-5FB9-5E53-F20A-D01C1279EC4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algn="r" rtl="1">
              <a:defRPr>
                <a:latin typeface="DanaFaNum" pitchFamily="2" charset="-78"/>
                <a:cs typeface="B Zar" panose="00000400000000000000" pitchFamily="2" charset="-78"/>
              </a:defRPr>
            </a:lvl1pPr>
            <a:lvl2pPr algn="r" rtl="1">
              <a:defRPr>
                <a:latin typeface="DanaFaNum" pitchFamily="2" charset="-78"/>
                <a:cs typeface="B Zar" panose="00000400000000000000" pitchFamily="2" charset="-78"/>
              </a:defRPr>
            </a:lvl2pPr>
            <a:lvl3pPr algn="r" rtl="1">
              <a:defRPr>
                <a:latin typeface="DanaFaNum" pitchFamily="2" charset="-78"/>
                <a:cs typeface="B Zar" panose="00000400000000000000" pitchFamily="2" charset="-78"/>
              </a:defRPr>
            </a:lvl3pPr>
            <a:lvl4pPr algn="r" rtl="1">
              <a:defRPr>
                <a:latin typeface="DanaFaNum" pitchFamily="2" charset="-78"/>
                <a:cs typeface="B Zar" panose="00000400000000000000" pitchFamily="2" charset="-78"/>
              </a:defRPr>
            </a:lvl4pPr>
            <a:lvl5pPr algn="r" rtl="1">
              <a:defRPr>
                <a:latin typeface="DanaFaNum" pitchFamily="2" charset="-78"/>
                <a:cs typeface="B Zar" panose="00000400000000000000" pitchFamily="2" charset="-78"/>
              </a:defRPr>
            </a:lvl5pPr>
          </a:lstStyle>
          <a:p>
            <a:pPr marL="0" lvl="0" indent="0" algn="r" rtl="1">
              <a:buNone/>
            </a:pPr>
            <a:r>
              <a:rPr lang="fa-IR" sz="2800" dirty="0">
                <a:cs typeface="B Zar" panose="00000400000000000000" pitchFamily="2" charset="-78"/>
              </a:rPr>
              <a:t>برای متن از فونت های </a:t>
            </a:r>
            <a:r>
              <a:rPr lang="en-US" sz="2800" dirty="0" err="1">
                <a:cs typeface="B Zar" panose="00000400000000000000" pitchFamily="2" charset="-78"/>
              </a:rPr>
              <a:t>BTitr</a:t>
            </a:r>
            <a:r>
              <a:rPr lang="fa-IR" sz="2800" dirty="0">
                <a:cs typeface="B Zar" panose="00000400000000000000" pitchFamily="2" charset="-78"/>
              </a:rPr>
              <a:t> و </a:t>
            </a:r>
            <a:r>
              <a:rPr lang="en-US" sz="2800" dirty="0" err="1">
                <a:cs typeface="B Zar" panose="00000400000000000000" pitchFamily="2" charset="-78"/>
              </a:rPr>
              <a:t>BZar</a:t>
            </a:r>
            <a:r>
              <a:rPr lang="fa-IR" sz="28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B919-B65D-37AE-36EB-C10ABEF9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4587" y="6356350"/>
            <a:ext cx="69935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9CE93-A99D-6688-594F-BE62DFB1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36757" cy="365125"/>
          </a:xfrm>
        </p:spPr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8976F0-C379-B490-AFC5-305A7F91CF37}"/>
              </a:ext>
            </a:extLst>
          </p:cNvPr>
          <p:cNvGrpSpPr/>
          <p:nvPr userDrawn="1"/>
        </p:nvGrpSpPr>
        <p:grpSpPr>
          <a:xfrm>
            <a:off x="11151373" y="-3561"/>
            <a:ext cx="1544159" cy="6867351"/>
            <a:chOff x="11151373" y="-3561"/>
            <a:chExt cx="1544159" cy="686735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09625BE-D9C2-60C2-DB41-9D28BEBD10A7}"/>
                </a:ext>
              </a:extLst>
            </p:cNvPr>
            <p:cNvSpPr/>
            <p:nvPr userDrawn="1"/>
          </p:nvSpPr>
          <p:spPr>
            <a:xfrm rot="16225571">
              <a:off x="9965553" y="4622823"/>
              <a:ext cx="3424961" cy="1053321"/>
            </a:xfrm>
            <a:custGeom>
              <a:avLst/>
              <a:gdLst>
                <a:gd name="connsiteX0" fmla="*/ 3424961 w 3424961"/>
                <a:gd name="connsiteY0" fmla="*/ 1027903 h 1053321"/>
                <a:gd name="connsiteX1" fmla="*/ 7834 w 3424961"/>
                <a:gd name="connsiteY1" fmla="*/ 1053321 h 1053321"/>
                <a:gd name="connsiteX2" fmla="*/ 0 w 3424961"/>
                <a:gd name="connsiteY2" fmla="*/ 0 h 1053321"/>
                <a:gd name="connsiteX3" fmla="*/ 93652 w 3424961"/>
                <a:gd name="connsiteY3" fmla="*/ 1727 h 1053321"/>
                <a:gd name="connsiteX4" fmla="*/ 3414516 w 3424961"/>
                <a:gd name="connsiteY4" fmla="*/ 1012054 h 10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961" h="1053321">
                  <a:moveTo>
                    <a:pt x="3424961" y="1027903"/>
                  </a:moveTo>
                  <a:lnTo>
                    <a:pt x="7834" y="1053321"/>
                  </a:lnTo>
                  <a:lnTo>
                    <a:pt x="0" y="0"/>
                  </a:lnTo>
                  <a:lnTo>
                    <a:pt x="93652" y="1727"/>
                  </a:lnTo>
                  <a:cubicBezTo>
                    <a:pt x="1679198" y="60508"/>
                    <a:pt x="2981787" y="468702"/>
                    <a:pt x="3414516" y="1012054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1DCAD99-AA5E-AC81-57F2-71349970E893}"/>
                </a:ext>
              </a:extLst>
            </p:cNvPr>
            <p:cNvSpPr/>
            <p:nvPr userDrawn="1"/>
          </p:nvSpPr>
          <p:spPr>
            <a:xfrm rot="16225571">
              <a:off x="8268438" y="2911708"/>
              <a:ext cx="6864326" cy="1033788"/>
            </a:xfrm>
            <a:custGeom>
              <a:avLst/>
              <a:gdLst>
                <a:gd name="connsiteX0" fmla="*/ 6857016 w 6864326"/>
                <a:gd name="connsiteY0" fmla="*/ 0 h 1033788"/>
                <a:gd name="connsiteX1" fmla="*/ 6864326 w 6864326"/>
                <a:gd name="connsiteY1" fmla="*/ 982777 h 1033788"/>
                <a:gd name="connsiteX2" fmla="*/ 6516 w 6864326"/>
                <a:gd name="connsiteY2" fmla="*/ 1033788 h 1033788"/>
                <a:gd name="connsiteX3" fmla="*/ 0 w 6864326"/>
                <a:gd name="connsiteY3" fmla="*/ 157701 h 1033788"/>
                <a:gd name="connsiteX4" fmla="*/ 339092 w 6864326"/>
                <a:gd name="connsiteY4" fmla="*/ 148867 h 1033788"/>
                <a:gd name="connsiteX5" fmla="*/ 2501513 w 6864326"/>
                <a:gd name="connsiteY5" fmla="*/ 432028 h 1033788"/>
                <a:gd name="connsiteX6" fmla="*/ 2527242 w 6864326"/>
                <a:gd name="connsiteY6" fmla="*/ 442488 h 1033788"/>
                <a:gd name="connsiteX7" fmla="*/ 2731375 w 6864326"/>
                <a:gd name="connsiteY7" fmla="*/ 501044 h 1033788"/>
                <a:gd name="connsiteX8" fmla="*/ 4765307 w 6864326"/>
                <a:gd name="connsiteY8" fmla="*/ 632892 h 1033788"/>
                <a:gd name="connsiteX9" fmla="*/ 6724789 w 6864326"/>
                <a:gd name="connsiteY9" fmla="*/ 71914 h 103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4326" h="1033788">
                  <a:moveTo>
                    <a:pt x="6857016" y="0"/>
                  </a:moveTo>
                  <a:lnTo>
                    <a:pt x="6864326" y="982777"/>
                  </a:lnTo>
                  <a:lnTo>
                    <a:pt x="6516" y="1033788"/>
                  </a:lnTo>
                  <a:lnTo>
                    <a:pt x="0" y="157701"/>
                  </a:lnTo>
                  <a:lnTo>
                    <a:pt x="339092" y="148867"/>
                  </a:lnTo>
                  <a:cubicBezTo>
                    <a:pt x="1223180" y="143804"/>
                    <a:pt x="1988298" y="247870"/>
                    <a:pt x="2501513" y="432028"/>
                  </a:cubicBezTo>
                  <a:lnTo>
                    <a:pt x="2527242" y="442488"/>
                  </a:lnTo>
                  <a:lnTo>
                    <a:pt x="2731375" y="501044"/>
                  </a:lnTo>
                  <a:cubicBezTo>
                    <a:pt x="3343044" y="658236"/>
                    <a:pt x="4038365" y="711009"/>
                    <a:pt x="4765307" y="632892"/>
                  </a:cubicBezTo>
                  <a:cubicBezTo>
                    <a:pt x="5492248" y="554775"/>
                    <a:pt x="6160483" y="355475"/>
                    <a:pt x="6724789" y="71914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35B946-A25B-37D5-8F0B-774BC830574B}"/>
                </a:ext>
              </a:extLst>
            </p:cNvPr>
            <p:cNvSpPr/>
            <p:nvPr userDrawn="1"/>
          </p:nvSpPr>
          <p:spPr>
            <a:xfrm rot="16225571">
              <a:off x="10149165" y="4317423"/>
              <a:ext cx="3549029" cy="1543705"/>
            </a:xfrm>
            <a:custGeom>
              <a:avLst/>
              <a:gdLst>
                <a:gd name="connsiteX0" fmla="*/ 2667898 w 3549029"/>
                <a:gd name="connsiteY0" fmla="*/ 501990 h 1543705"/>
                <a:gd name="connsiteX1" fmla="*/ 2528560 w 3549029"/>
                <a:gd name="connsiteY1" fmla="*/ 462021 h 1543705"/>
                <a:gd name="connsiteX2" fmla="*/ 2502831 w 3549029"/>
                <a:gd name="connsiteY2" fmla="*/ 451561 h 1543705"/>
                <a:gd name="connsiteX3" fmla="*/ 340410 w 3549029"/>
                <a:gd name="connsiteY3" fmla="*/ 168400 h 1543705"/>
                <a:gd name="connsiteX4" fmla="*/ 1318 w 3549029"/>
                <a:gd name="connsiteY4" fmla="*/ 177234 h 1543705"/>
                <a:gd name="connsiteX5" fmla="*/ 0 w 3549029"/>
                <a:gd name="connsiteY5" fmla="*/ 0 h 1543705"/>
                <a:gd name="connsiteX6" fmla="*/ 93652 w 3549029"/>
                <a:gd name="connsiteY6" fmla="*/ 1726 h 1543705"/>
                <a:gd name="connsiteX7" fmla="*/ 2434434 w 3549029"/>
                <a:gd name="connsiteY7" fmla="*/ 408216 h 1543705"/>
                <a:gd name="connsiteX8" fmla="*/ 3549029 w 3549029"/>
                <a:gd name="connsiteY8" fmla="*/ 1543704 h 1543705"/>
                <a:gd name="connsiteX9" fmla="*/ 3549029 w 3549029"/>
                <a:gd name="connsiteY9" fmla="*/ 1543705 h 1543705"/>
                <a:gd name="connsiteX10" fmla="*/ 11483 w 3549029"/>
                <a:gd name="connsiteY10" fmla="*/ 1543705 h 1543705"/>
                <a:gd name="connsiteX11" fmla="*/ 11483 w 3549029"/>
                <a:gd name="connsiteY11" fmla="*/ 1543704 h 1543705"/>
                <a:gd name="connsiteX12" fmla="*/ 2874160 w 3549029"/>
                <a:gd name="connsiteY12" fmla="*/ 1543704 h 1543705"/>
                <a:gd name="connsiteX13" fmla="*/ 3412465 w 3549029"/>
                <a:gd name="connsiteY13" fmla="*/ 1543704 h 15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9029" h="1543705">
                  <a:moveTo>
                    <a:pt x="2667898" y="501990"/>
                  </a:moveTo>
                  <a:lnTo>
                    <a:pt x="2528560" y="462021"/>
                  </a:lnTo>
                  <a:lnTo>
                    <a:pt x="2502831" y="451561"/>
                  </a:lnTo>
                  <a:cubicBezTo>
                    <a:pt x="1989617" y="267403"/>
                    <a:pt x="1224498" y="163337"/>
                    <a:pt x="340410" y="168400"/>
                  </a:cubicBezTo>
                  <a:lnTo>
                    <a:pt x="1318" y="177234"/>
                  </a:lnTo>
                  <a:lnTo>
                    <a:pt x="0" y="0"/>
                  </a:lnTo>
                  <a:lnTo>
                    <a:pt x="93652" y="1726"/>
                  </a:lnTo>
                  <a:cubicBezTo>
                    <a:pt x="1004325" y="35489"/>
                    <a:pt x="1821653" y="184516"/>
                    <a:pt x="2434434" y="408216"/>
                  </a:cubicBezTo>
                  <a:close/>
                  <a:moveTo>
                    <a:pt x="3549029" y="1543704"/>
                  </a:moveTo>
                  <a:lnTo>
                    <a:pt x="3549029" y="1543705"/>
                  </a:lnTo>
                  <a:lnTo>
                    <a:pt x="11483" y="1543705"/>
                  </a:lnTo>
                  <a:lnTo>
                    <a:pt x="11483" y="1543704"/>
                  </a:lnTo>
                  <a:lnTo>
                    <a:pt x="2874160" y="1543704"/>
                  </a:lnTo>
                  <a:lnTo>
                    <a:pt x="3412465" y="1543704"/>
                  </a:ln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7AB301C-DF39-781B-C864-832E20DC8FAD}"/>
                </a:ext>
              </a:extLst>
            </p:cNvPr>
            <p:cNvSpPr/>
            <p:nvPr userDrawn="1"/>
          </p:nvSpPr>
          <p:spPr>
            <a:xfrm rot="16225571">
              <a:off x="8159470" y="3028021"/>
              <a:ext cx="6858033" cy="805763"/>
            </a:xfrm>
            <a:custGeom>
              <a:avLst/>
              <a:gdLst>
                <a:gd name="connsiteX0" fmla="*/ 6857016 w 6858033"/>
                <a:gd name="connsiteY0" fmla="*/ 0 h 805763"/>
                <a:gd name="connsiteX1" fmla="*/ 6858033 w 6858033"/>
                <a:gd name="connsiteY1" fmla="*/ 136607 h 805763"/>
                <a:gd name="connsiteX2" fmla="*/ 6724775 w 6858033"/>
                <a:gd name="connsiteY2" fmla="*/ 209082 h 805763"/>
                <a:gd name="connsiteX3" fmla="*/ 4765293 w 6858033"/>
                <a:gd name="connsiteY3" fmla="*/ 770060 h 805763"/>
                <a:gd name="connsiteX4" fmla="*/ 2731361 w 6858033"/>
                <a:gd name="connsiteY4" fmla="*/ 638212 h 805763"/>
                <a:gd name="connsiteX5" fmla="*/ 2527228 w 6858033"/>
                <a:gd name="connsiteY5" fmla="*/ 579656 h 805763"/>
                <a:gd name="connsiteX6" fmla="*/ 2501499 w 6858033"/>
                <a:gd name="connsiteY6" fmla="*/ 569196 h 805763"/>
                <a:gd name="connsiteX7" fmla="*/ 339078 w 6858033"/>
                <a:gd name="connsiteY7" fmla="*/ 286034 h 805763"/>
                <a:gd name="connsiteX8" fmla="*/ 1020 w 6858033"/>
                <a:gd name="connsiteY8" fmla="*/ 294842 h 805763"/>
                <a:gd name="connsiteX9" fmla="*/ 0 w 6858033"/>
                <a:gd name="connsiteY9" fmla="*/ 157709 h 805763"/>
                <a:gd name="connsiteX10" fmla="*/ 339078 w 6858033"/>
                <a:gd name="connsiteY10" fmla="*/ 148875 h 805763"/>
                <a:gd name="connsiteX11" fmla="*/ 2501499 w 6858033"/>
                <a:gd name="connsiteY11" fmla="*/ 432036 h 805763"/>
                <a:gd name="connsiteX12" fmla="*/ 2527228 w 6858033"/>
                <a:gd name="connsiteY12" fmla="*/ 442496 h 805763"/>
                <a:gd name="connsiteX13" fmla="*/ 2731361 w 6858033"/>
                <a:gd name="connsiteY13" fmla="*/ 501052 h 805763"/>
                <a:gd name="connsiteX14" fmla="*/ 4765293 w 6858033"/>
                <a:gd name="connsiteY14" fmla="*/ 632900 h 805763"/>
                <a:gd name="connsiteX15" fmla="*/ 6724775 w 6858033"/>
                <a:gd name="connsiteY15" fmla="*/ 71922 h 80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8033" h="805763">
                  <a:moveTo>
                    <a:pt x="6857016" y="0"/>
                  </a:moveTo>
                  <a:lnTo>
                    <a:pt x="6858033" y="136607"/>
                  </a:lnTo>
                  <a:lnTo>
                    <a:pt x="6724775" y="209082"/>
                  </a:lnTo>
                  <a:cubicBezTo>
                    <a:pt x="6160469" y="492643"/>
                    <a:pt x="5492234" y="691943"/>
                    <a:pt x="4765293" y="770060"/>
                  </a:cubicBezTo>
                  <a:cubicBezTo>
                    <a:pt x="4038351" y="848177"/>
                    <a:pt x="3343030" y="795404"/>
                    <a:pt x="2731361" y="638212"/>
                  </a:cubicBezTo>
                  <a:lnTo>
                    <a:pt x="2527228" y="579656"/>
                  </a:lnTo>
                  <a:lnTo>
                    <a:pt x="2501499" y="569196"/>
                  </a:lnTo>
                  <a:cubicBezTo>
                    <a:pt x="1988284" y="385038"/>
                    <a:pt x="1223166" y="280972"/>
                    <a:pt x="339078" y="286034"/>
                  </a:cubicBezTo>
                  <a:lnTo>
                    <a:pt x="1020" y="294842"/>
                  </a:lnTo>
                  <a:lnTo>
                    <a:pt x="0" y="157709"/>
                  </a:lnTo>
                  <a:lnTo>
                    <a:pt x="339078" y="148875"/>
                  </a:lnTo>
                  <a:cubicBezTo>
                    <a:pt x="1223166" y="143812"/>
                    <a:pt x="1988284" y="247878"/>
                    <a:pt x="2501499" y="432036"/>
                  </a:cubicBezTo>
                  <a:lnTo>
                    <a:pt x="2527228" y="442496"/>
                  </a:lnTo>
                  <a:lnTo>
                    <a:pt x="2731361" y="501052"/>
                  </a:lnTo>
                  <a:cubicBezTo>
                    <a:pt x="3343030" y="658244"/>
                    <a:pt x="4038352" y="711017"/>
                    <a:pt x="4765293" y="632900"/>
                  </a:cubicBezTo>
                  <a:cubicBezTo>
                    <a:pt x="5492234" y="554783"/>
                    <a:pt x="6160469" y="355483"/>
                    <a:pt x="6724775" y="71922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19CCDD-BBD7-714A-8425-53BD4734695B}"/>
                </a:ext>
              </a:extLst>
            </p:cNvPr>
            <p:cNvSpPr/>
            <p:nvPr userDrawn="1"/>
          </p:nvSpPr>
          <p:spPr>
            <a:xfrm rot="16225571">
              <a:off x="8337252" y="2980009"/>
              <a:ext cx="6863307" cy="897184"/>
            </a:xfrm>
            <a:custGeom>
              <a:avLst/>
              <a:gdLst>
                <a:gd name="connsiteX0" fmla="*/ 6857013 w 6863307"/>
                <a:gd name="connsiteY0" fmla="*/ 0 h 897184"/>
                <a:gd name="connsiteX1" fmla="*/ 6863307 w 6863307"/>
                <a:gd name="connsiteY1" fmla="*/ 846172 h 897184"/>
                <a:gd name="connsiteX2" fmla="*/ 5496 w 6863307"/>
                <a:gd name="connsiteY2" fmla="*/ 897184 h 897184"/>
                <a:gd name="connsiteX3" fmla="*/ 0 w 6863307"/>
                <a:gd name="connsiteY3" fmla="*/ 158228 h 897184"/>
                <a:gd name="connsiteX4" fmla="*/ 338071 w 6863307"/>
                <a:gd name="connsiteY4" fmla="*/ 149420 h 897184"/>
                <a:gd name="connsiteX5" fmla="*/ 2500492 w 6863307"/>
                <a:gd name="connsiteY5" fmla="*/ 432582 h 897184"/>
                <a:gd name="connsiteX6" fmla="*/ 2526221 w 6863307"/>
                <a:gd name="connsiteY6" fmla="*/ 443042 h 897184"/>
                <a:gd name="connsiteX7" fmla="*/ 2730354 w 6863307"/>
                <a:gd name="connsiteY7" fmla="*/ 501598 h 897184"/>
                <a:gd name="connsiteX8" fmla="*/ 4764285 w 6863307"/>
                <a:gd name="connsiteY8" fmla="*/ 633446 h 897184"/>
                <a:gd name="connsiteX9" fmla="*/ 6723768 w 6863307"/>
                <a:gd name="connsiteY9" fmla="*/ 72469 h 89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3307" h="897184">
                  <a:moveTo>
                    <a:pt x="6857013" y="0"/>
                  </a:moveTo>
                  <a:lnTo>
                    <a:pt x="6863307" y="846172"/>
                  </a:lnTo>
                  <a:lnTo>
                    <a:pt x="5496" y="897184"/>
                  </a:lnTo>
                  <a:lnTo>
                    <a:pt x="0" y="158228"/>
                  </a:lnTo>
                  <a:lnTo>
                    <a:pt x="338071" y="149420"/>
                  </a:lnTo>
                  <a:cubicBezTo>
                    <a:pt x="1222159" y="144358"/>
                    <a:pt x="1987277" y="248425"/>
                    <a:pt x="2500492" y="432582"/>
                  </a:cubicBezTo>
                  <a:lnTo>
                    <a:pt x="2526221" y="443042"/>
                  </a:lnTo>
                  <a:lnTo>
                    <a:pt x="2730354" y="501598"/>
                  </a:lnTo>
                  <a:cubicBezTo>
                    <a:pt x="3342023" y="658791"/>
                    <a:pt x="4037345" y="711563"/>
                    <a:pt x="4764285" y="633446"/>
                  </a:cubicBezTo>
                  <a:cubicBezTo>
                    <a:pt x="5491227" y="555330"/>
                    <a:pt x="6159462" y="356030"/>
                    <a:pt x="6723768" y="72469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A8F466-6599-F261-9E33-C831915A4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243" y="5816558"/>
            <a:ext cx="787067" cy="788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4CF570-F038-6C22-54E3-45D0F47ED8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4862" y="291796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3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109B-565D-E68C-517C-F5041362A9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79432"/>
            <a:ext cx="9144000" cy="1130531"/>
          </a:xfrm>
        </p:spPr>
        <p:txBody>
          <a:bodyPr anchor="ctr">
            <a:noAutofit/>
          </a:bodyPr>
          <a:lstStyle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: Times new roman</a:t>
            </a:r>
            <a:br>
              <a:rPr lang="en-US" dirty="0"/>
            </a:br>
            <a:r>
              <a:rPr lang="en-US" dirty="0"/>
              <a:t>size :28 or larger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44351-BF27-4088-A4F5-21F1D69537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150363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SubTitle</a:t>
            </a:r>
            <a:r>
              <a:rPr lang="en-US" dirty="0"/>
              <a:t>: Times new roman</a:t>
            </a:r>
          </a:p>
          <a:p>
            <a:r>
              <a:rPr lang="en-US" dirty="0"/>
              <a:t>Size: 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2128-D52B-C3FC-79B4-FD8A323E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2A361-FC6F-4CE8-B1A7-D3E316DFABBA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BD1C3-4BDC-DE88-7BD8-EA04B588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95C39-D2E1-44D8-A46C-7461848C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1C0AE30-642C-5DF8-41CF-11F7ED544E47}"/>
              </a:ext>
            </a:extLst>
          </p:cNvPr>
          <p:cNvSpPr/>
          <p:nvPr userDrawn="1"/>
        </p:nvSpPr>
        <p:spPr>
          <a:xfrm flipH="1">
            <a:off x="4931664" y="5308728"/>
            <a:ext cx="7260336" cy="1549273"/>
          </a:xfrm>
          <a:custGeom>
            <a:avLst/>
            <a:gdLst>
              <a:gd name="connsiteX0" fmla="*/ 3390396 w 7260336"/>
              <a:gd name="connsiteY0" fmla="*/ 0 h 1549273"/>
              <a:gd name="connsiteX1" fmla="*/ 7260336 w 7260336"/>
              <a:gd name="connsiteY1" fmla="*/ 1412748 h 1549273"/>
              <a:gd name="connsiteX2" fmla="*/ 7241452 w 7260336"/>
              <a:gd name="connsiteY2" fmla="*/ 1549273 h 1549273"/>
              <a:gd name="connsiteX3" fmla="*/ 0 w 7260336"/>
              <a:gd name="connsiteY3" fmla="*/ 1549273 h 1549273"/>
              <a:gd name="connsiteX4" fmla="*/ 0 w 7260336"/>
              <a:gd name="connsiteY4" fmla="*/ 737748 h 1549273"/>
              <a:gd name="connsiteX5" fmla="*/ 80720 w 7260336"/>
              <a:gd name="connsiteY5" fmla="*/ 680187 h 1549273"/>
              <a:gd name="connsiteX6" fmla="*/ 3390396 w 7260336"/>
              <a:gd name="connsiteY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336" h="1549273">
                <a:moveTo>
                  <a:pt x="3390396" y="0"/>
                </a:moveTo>
                <a:cubicBezTo>
                  <a:pt x="5527705" y="0"/>
                  <a:pt x="7260336" y="632509"/>
                  <a:pt x="7260336" y="1412748"/>
                </a:cubicBezTo>
                <a:lnTo>
                  <a:pt x="7241452" y="1549273"/>
                </a:lnTo>
                <a:lnTo>
                  <a:pt x="0" y="1549273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DEDD72-470E-3424-40C5-F7255C838445}"/>
              </a:ext>
            </a:extLst>
          </p:cNvPr>
          <p:cNvSpPr/>
          <p:nvPr userDrawn="1"/>
        </p:nvSpPr>
        <p:spPr>
          <a:xfrm flipH="1">
            <a:off x="0" y="329184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8E2CBF-4664-52A9-D9EF-2270A8C14CB5}"/>
              </a:ext>
            </a:extLst>
          </p:cNvPr>
          <p:cNvSpPr/>
          <p:nvPr userDrawn="1"/>
        </p:nvSpPr>
        <p:spPr>
          <a:xfrm flipH="1">
            <a:off x="0" y="342900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gradFill>
            <a:gsLst>
              <a:gs pos="0">
                <a:srgbClr val="223241"/>
              </a:gs>
              <a:gs pos="23000">
                <a:srgbClr val="34846B"/>
              </a:gs>
              <a:gs pos="59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73E6DBE-7025-F2EE-55CC-9AE2F0FC0720}"/>
              </a:ext>
            </a:extLst>
          </p:cNvPr>
          <p:cNvSpPr/>
          <p:nvPr userDrawn="1"/>
        </p:nvSpPr>
        <p:spPr>
          <a:xfrm flipH="1">
            <a:off x="0" y="3293766"/>
            <a:ext cx="12192000" cy="3203768"/>
          </a:xfrm>
          <a:custGeom>
            <a:avLst/>
            <a:gdLst>
              <a:gd name="connsiteX0" fmla="*/ 12184988 w 12192000"/>
              <a:gd name="connsiteY0" fmla="*/ 0 h 3203768"/>
              <a:gd name="connsiteX1" fmla="*/ 12192000 w 12192000"/>
              <a:gd name="connsiteY1" fmla="*/ 0 h 3203768"/>
              <a:gd name="connsiteX2" fmla="*/ 12192000 w 12192000"/>
              <a:gd name="connsiteY2" fmla="*/ 137160 h 3203768"/>
              <a:gd name="connsiteX3" fmla="*/ 12184988 w 12192000"/>
              <a:gd name="connsiteY3" fmla="*/ 137160 h 3203768"/>
              <a:gd name="connsiteX4" fmla="*/ 12164616 w 12192000"/>
              <a:gd name="connsiteY4" fmla="*/ 302016 h 3203768"/>
              <a:gd name="connsiteX5" fmla="*/ 8459048 w 12192000"/>
              <a:gd name="connsiteY5" fmla="*/ 2812041 h 3203768"/>
              <a:gd name="connsiteX6" fmla="*/ 6425116 w 12192000"/>
              <a:gd name="connsiteY6" fmla="*/ 2680193 h 3203768"/>
              <a:gd name="connsiteX7" fmla="*/ 6220983 w 12192000"/>
              <a:gd name="connsiteY7" fmla="*/ 2621637 h 3203768"/>
              <a:gd name="connsiteX8" fmla="*/ 6195254 w 12192000"/>
              <a:gd name="connsiteY8" fmla="*/ 2611177 h 3203768"/>
              <a:gd name="connsiteX9" fmla="*/ 3114012 w 12192000"/>
              <a:gd name="connsiteY9" fmla="*/ 2370529 h 3203768"/>
              <a:gd name="connsiteX10" fmla="*/ 60291 w 12192000"/>
              <a:gd name="connsiteY10" fmla="*/ 3164080 h 3203768"/>
              <a:gd name="connsiteX11" fmla="*/ 0 w 12192000"/>
              <a:gd name="connsiteY11" fmla="*/ 3203768 h 3203768"/>
              <a:gd name="connsiteX12" fmla="*/ 0 w 12192000"/>
              <a:gd name="connsiteY12" fmla="*/ 3066608 h 3203768"/>
              <a:gd name="connsiteX13" fmla="*/ 60291 w 12192000"/>
              <a:gd name="connsiteY13" fmla="*/ 3026920 h 3203768"/>
              <a:gd name="connsiteX14" fmla="*/ 3114012 w 12192000"/>
              <a:gd name="connsiteY14" fmla="*/ 2233369 h 3203768"/>
              <a:gd name="connsiteX15" fmla="*/ 6195254 w 12192000"/>
              <a:gd name="connsiteY15" fmla="*/ 2474017 h 3203768"/>
              <a:gd name="connsiteX16" fmla="*/ 6220983 w 12192000"/>
              <a:gd name="connsiteY16" fmla="*/ 2484477 h 3203768"/>
              <a:gd name="connsiteX17" fmla="*/ 6425116 w 12192000"/>
              <a:gd name="connsiteY17" fmla="*/ 2543033 h 3203768"/>
              <a:gd name="connsiteX18" fmla="*/ 8459048 w 12192000"/>
              <a:gd name="connsiteY18" fmla="*/ 2674881 h 3203768"/>
              <a:gd name="connsiteX19" fmla="*/ 12164616 w 12192000"/>
              <a:gd name="connsiteY19" fmla="*/ 164856 h 3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203768">
                <a:moveTo>
                  <a:pt x="12184988" y="0"/>
                </a:moveTo>
                <a:lnTo>
                  <a:pt x="12192000" y="0"/>
                </a:lnTo>
                <a:lnTo>
                  <a:pt x="12192000" y="137160"/>
                </a:lnTo>
                <a:lnTo>
                  <a:pt x="12184988" y="137160"/>
                </a:lnTo>
                <a:lnTo>
                  <a:pt x="12164616" y="302016"/>
                </a:lnTo>
                <a:cubicBezTo>
                  <a:pt x="11918600" y="1533670"/>
                  <a:pt x="10397559" y="2603730"/>
                  <a:pt x="8459048" y="2812041"/>
                </a:cubicBezTo>
                <a:cubicBezTo>
                  <a:pt x="7732107" y="2890158"/>
                  <a:pt x="7036785" y="2837385"/>
                  <a:pt x="6425116" y="2680193"/>
                </a:cubicBezTo>
                <a:lnTo>
                  <a:pt x="6220983" y="2621637"/>
                </a:lnTo>
                <a:lnTo>
                  <a:pt x="6195254" y="2611177"/>
                </a:lnTo>
                <a:cubicBezTo>
                  <a:pt x="5510968" y="2365633"/>
                  <a:pt x="4378853" y="2262475"/>
                  <a:pt x="3114012" y="2370529"/>
                </a:cubicBezTo>
                <a:cubicBezTo>
                  <a:pt x="1809644" y="2481959"/>
                  <a:pt x="682482" y="2790810"/>
                  <a:pt x="60291" y="3164080"/>
                </a:cubicBezTo>
                <a:lnTo>
                  <a:pt x="0" y="3203768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B0A653-DA1F-7071-1A1F-0F37545280DE}"/>
              </a:ext>
            </a:extLst>
          </p:cNvPr>
          <p:cNvSpPr/>
          <p:nvPr userDrawn="1"/>
        </p:nvSpPr>
        <p:spPr>
          <a:xfrm flipH="1">
            <a:off x="4950548" y="5308728"/>
            <a:ext cx="7241452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1ADD19-7D01-AC0F-79C5-32F4731CE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58" y="5132408"/>
            <a:ext cx="1123533" cy="11252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7E89C-7AF1-20F4-4FC1-F5470F08C1AF}"/>
              </a:ext>
            </a:extLst>
          </p:cNvPr>
          <p:cNvSpPr txBox="1"/>
          <p:nvPr userDrawn="1"/>
        </p:nvSpPr>
        <p:spPr>
          <a:xfrm>
            <a:off x="3899303" y="1338144"/>
            <a:ext cx="4393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a-I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 Law Conference</a:t>
            </a:r>
          </a:p>
          <a:p>
            <a:pPr algn="ctr">
              <a:lnSpc>
                <a:spcPct val="100000"/>
              </a:lnSpc>
            </a:pPr>
            <a:r>
              <a:rPr lang="en-US" sz="1400" b="1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K.N.Toosi</a:t>
            </a:r>
            <a:r>
              <a:rPr lang="en-US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Technology</a:t>
            </a:r>
          </a:p>
          <a:p>
            <a:pPr algn="ctr">
              <a:lnSpc>
                <a:spcPct val="100000"/>
              </a:lnSpc>
            </a:pPr>
            <a:r>
              <a:rPr lang="en-US" sz="1400" b="1" i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25,26</a:t>
            </a:r>
            <a:endParaRPr lang="en-US" sz="1400" i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2F3C5E-8299-0C13-67CD-B3C3D3FFA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5706759" y="280207"/>
            <a:ext cx="778481" cy="601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722686-7DEB-2B9B-F569-0A4B185760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66" y="881146"/>
            <a:ext cx="2277709" cy="3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1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02DB-3D22-896E-B331-738F22DF9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Title : Times new roman – Bold</a:t>
            </a:r>
            <a:br>
              <a:rPr lang="en-US" dirty="0"/>
            </a:br>
            <a:r>
              <a:rPr lang="en-US" dirty="0"/>
              <a:t>size: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C444-8764-BC75-B4DF-0270DDFF2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F016F-E337-A821-1364-766A8803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300" y="6356350"/>
            <a:ext cx="664382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76E56-3123-F429-D583-E82941A9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4612" y="6356350"/>
            <a:ext cx="1349188" cy="365125"/>
          </a:xfrm>
        </p:spPr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F53A1E0-D8EF-3150-36A5-7CA2D2BF54FB}"/>
              </a:ext>
            </a:extLst>
          </p:cNvPr>
          <p:cNvSpPr/>
          <p:nvPr userDrawn="1"/>
        </p:nvSpPr>
        <p:spPr>
          <a:xfrm rot="5374429" flipH="1">
            <a:off x="-1233586" y="4622823"/>
            <a:ext cx="3424961" cy="1053321"/>
          </a:xfrm>
          <a:custGeom>
            <a:avLst/>
            <a:gdLst>
              <a:gd name="connsiteX0" fmla="*/ 3424961 w 3424961"/>
              <a:gd name="connsiteY0" fmla="*/ 1027903 h 1053321"/>
              <a:gd name="connsiteX1" fmla="*/ 7834 w 3424961"/>
              <a:gd name="connsiteY1" fmla="*/ 1053321 h 1053321"/>
              <a:gd name="connsiteX2" fmla="*/ 0 w 3424961"/>
              <a:gd name="connsiteY2" fmla="*/ 0 h 1053321"/>
              <a:gd name="connsiteX3" fmla="*/ 93652 w 3424961"/>
              <a:gd name="connsiteY3" fmla="*/ 1727 h 1053321"/>
              <a:gd name="connsiteX4" fmla="*/ 3414516 w 3424961"/>
              <a:gd name="connsiteY4" fmla="*/ 1012054 h 105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961" h="1053321">
                <a:moveTo>
                  <a:pt x="3424961" y="1027903"/>
                </a:moveTo>
                <a:lnTo>
                  <a:pt x="7834" y="1053321"/>
                </a:lnTo>
                <a:lnTo>
                  <a:pt x="0" y="0"/>
                </a:lnTo>
                <a:lnTo>
                  <a:pt x="93652" y="1727"/>
                </a:lnTo>
                <a:cubicBezTo>
                  <a:pt x="1679198" y="60508"/>
                  <a:pt x="2981787" y="468702"/>
                  <a:pt x="3414516" y="101205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B00376-9BC5-FBFB-C516-F322984078A1}"/>
              </a:ext>
            </a:extLst>
          </p:cNvPr>
          <p:cNvSpPr/>
          <p:nvPr userDrawn="1"/>
        </p:nvSpPr>
        <p:spPr>
          <a:xfrm rot="5374429" flipH="1">
            <a:off x="-2975836" y="2911708"/>
            <a:ext cx="6864326" cy="1033788"/>
          </a:xfrm>
          <a:custGeom>
            <a:avLst/>
            <a:gdLst>
              <a:gd name="connsiteX0" fmla="*/ 6857016 w 6864326"/>
              <a:gd name="connsiteY0" fmla="*/ 0 h 1033788"/>
              <a:gd name="connsiteX1" fmla="*/ 6864326 w 6864326"/>
              <a:gd name="connsiteY1" fmla="*/ 982777 h 1033788"/>
              <a:gd name="connsiteX2" fmla="*/ 6516 w 6864326"/>
              <a:gd name="connsiteY2" fmla="*/ 1033788 h 1033788"/>
              <a:gd name="connsiteX3" fmla="*/ 0 w 6864326"/>
              <a:gd name="connsiteY3" fmla="*/ 157701 h 1033788"/>
              <a:gd name="connsiteX4" fmla="*/ 339092 w 6864326"/>
              <a:gd name="connsiteY4" fmla="*/ 148867 h 1033788"/>
              <a:gd name="connsiteX5" fmla="*/ 2501513 w 6864326"/>
              <a:gd name="connsiteY5" fmla="*/ 432028 h 1033788"/>
              <a:gd name="connsiteX6" fmla="*/ 2527242 w 6864326"/>
              <a:gd name="connsiteY6" fmla="*/ 442488 h 1033788"/>
              <a:gd name="connsiteX7" fmla="*/ 2731375 w 6864326"/>
              <a:gd name="connsiteY7" fmla="*/ 501044 h 1033788"/>
              <a:gd name="connsiteX8" fmla="*/ 4765307 w 6864326"/>
              <a:gd name="connsiteY8" fmla="*/ 632892 h 1033788"/>
              <a:gd name="connsiteX9" fmla="*/ 6724789 w 6864326"/>
              <a:gd name="connsiteY9" fmla="*/ 71914 h 10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4326" h="1033788">
                <a:moveTo>
                  <a:pt x="6857016" y="0"/>
                </a:moveTo>
                <a:lnTo>
                  <a:pt x="6864326" y="982777"/>
                </a:lnTo>
                <a:lnTo>
                  <a:pt x="6516" y="1033788"/>
                </a:lnTo>
                <a:lnTo>
                  <a:pt x="0" y="157701"/>
                </a:lnTo>
                <a:lnTo>
                  <a:pt x="339092" y="148867"/>
                </a:lnTo>
                <a:cubicBezTo>
                  <a:pt x="1223180" y="143804"/>
                  <a:pt x="1988298" y="247870"/>
                  <a:pt x="2501513" y="432028"/>
                </a:cubicBezTo>
                <a:lnTo>
                  <a:pt x="2527242" y="442488"/>
                </a:lnTo>
                <a:lnTo>
                  <a:pt x="2731375" y="501044"/>
                </a:lnTo>
                <a:cubicBezTo>
                  <a:pt x="3343044" y="658236"/>
                  <a:pt x="4038365" y="711009"/>
                  <a:pt x="4765307" y="632892"/>
                </a:cubicBezTo>
                <a:cubicBezTo>
                  <a:pt x="5492248" y="554775"/>
                  <a:pt x="6160483" y="355475"/>
                  <a:pt x="6724789" y="71914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65C8-0236-15E1-AA65-4CC49043B1A7}"/>
              </a:ext>
            </a:extLst>
          </p:cNvPr>
          <p:cNvSpPr/>
          <p:nvPr userDrawn="1"/>
        </p:nvSpPr>
        <p:spPr>
          <a:xfrm rot="5374429" flipH="1">
            <a:off x="-1541266" y="4317423"/>
            <a:ext cx="3549029" cy="1543705"/>
          </a:xfrm>
          <a:custGeom>
            <a:avLst/>
            <a:gdLst>
              <a:gd name="connsiteX0" fmla="*/ 2667898 w 3549029"/>
              <a:gd name="connsiteY0" fmla="*/ 501990 h 1543705"/>
              <a:gd name="connsiteX1" fmla="*/ 2528560 w 3549029"/>
              <a:gd name="connsiteY1" fmla="*/ 462021 h 1543705"/>
              <a:gd name="connsiteX2" fmla="*/ 2502831 w 3549029"/>
              <a:gd name="connsiteY2" fmla="*/ 451561 h 1543705"/>
              <a:gd name="connsiteX3" fmla="*/ 340410 w 3549029"/>
              <a:gd name="connsiteY3" fmla="*/ 168400 h 1543705"/>
              <a:gd name="connsiteX4" fmla="*/ 1318 w 3549029"/>
              <a:gd name="connsiteY4" fmla="*/ 177234 h 1543705"/>
              <a:gd name="connsiteX5" fmla="*/ 0 w 3549029"/>
              <a:gd name="connsiteY5" fmla="*/ 0 h 1543705"/>
              <a:gd name="connsiteX6" fmla="*/ 93652 w 3549029"/>
              <a:gd name="connsiteY6" fmla="*/ 1726 h 1543705"/>
              <a:gd name="connsiteX7" fmla="*/ 2434434 w 3549029"/>
              <a:gd name="connsiteY7" fmla="*/ 408216 h 1543705"/>
              <a:gd name="connsiteX8" fmla="*/ 3549029 w 3549029"/>
              <a:gd name="connsiteY8" fmla="*/ 1543704 h 1543705"/>
              <a:gd name="connsiteX9" fmla="*/ 3549029 w 3549029"/>
              <a:gd name="connsiteY9" fmla="*/ 1543705 h 1543705"/>
              <a:gd name="connsiteX10" fmla="*/ 11483 w 3549029"/>
              <a:gd name="connsiteY10" fmla="*/ 1543705 h 1543705"/>
              <a:gd name="connsiteX11" fmla="*/ 11483 w 3549029"/>
              <a:gd name="connsiteY11" fmla="*/ 1543704 h 1543705"/>
              <a:gd name="connsiteX12" fmla="*/ 2874160 w 3549029"/>
              <a:gd name="connsiteY12" fmla="*/ 1543704 h 1543705"/>
              <a:gd name="connsiteX13" fmla="*/ 3412465 w 3549029"/>
              <a:gd name="connsiteY13" fmla="*/ 1543704 h 154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9029" h="1543705">
                <a:moveTo>
                  <a:pt x="2667898" y="501990"/>
                </a:moveTo>
                <a:lnTo>
                  <a:pt x="2528560" y="462021"/>
                </a:lnTo>
                <a:lnTo>
                  <a:pt x="2502831" y="451561"/>
                </a:lnTo>
                <a:cubicBezTo>
                  <a:pt x="1989617" y="267403"/>
                  <a:pt x="1224498" y="163337"/>
                  <a:pt x="340410" y="168400"/>
                </a:cubicBezTo>
                <a:lnTo>
                  <a:pt x="1318" y="177234"/>
                </a:lnTo>
                <a:lnTo>
                  <a:pt x="0" y="0"/>
                </a:lnTo>
                <a:lnTo>
                  <a:pt x="93652" y="1726"/>
                </a:lnTo>
                <a:cubicBezTo>
                  <a:pt x="1004325" y="35489"/>
                  <a:pt x="1821653" y="184516"/>
                  <a:pt x="2434434" y="408216"/>
                </a:cubicBezTo>
                <a:close/>
                <a:moveTo>
                  <a:pt x="3549029" y="1543704"/>
                </a:moveTo>
                <a:lnTo>
                  <a:pt x="3549029" y="1543705"/>
                </a:lnTo>
                <a:lnTo>
                  <a:pt x="11483" y="1543705"/>
                </a:lnTo>
                <a:lnTo>
                  <a:pt x="11483" y="1543704"/>
                </a:lnTo>
                <a:lnTo>
                  <a:pt x="2874160" y="1543704"/>
                </a:lnTo>
                <a:lnTo>
                  <a:pt x="3412465" y="1543704"/>
                </a:ln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57B0CD-6BE4-4E9C-FF2E-F9591B5C3A46}"/>
              </a:ext>
            </a:extLst>
          </p:cNvPr>
          <p:cNvSpPr/>
          <p:nvPr userDrawn="1"/>
        </p:nvSpPr>
        <p:spPr>
          <a:xfrm rot="5374429" flipH="1">
            <a:off x="-2860575" y="3028021"/>
            <a:ext cx="6858033" cy="805763"/>
          </a:xfrm>
          <a:custGeom>
            <a:avLst/>
            <a:gdLst>
              <a:gd name="connsiteX0" fmla="*/ 6857016 w 6858033"/>
              <a:gd name="connsiteY0" fmla="*/ 0 h 805763"/>
              <a:gd name="connsiteX1" fmla="*/ 6858033 w 6858033"/>
              <a:gd name="connsiteY1" fmla="*/ 136607 h 805763"/>
              <a:gd name="connsiteX2" fmla="*/ 6724775 w 6858033"/>
              <a:gd name="connsiteY2" fmla="*/ 209082 h 805763"/>
              <a:gd name="connsiteX3" fmla="*/ 4765293 w 6858033"/>
              <a:gd name="connsiteY3" fmla="*/ 770060 h 805763"/>
              <a:gd name="connsiteX4" fmla="*/ 2731361 w 6858033"/>
              <a:gd name="connsiteY4" fmla="*/ 638212 h 805763"/>
              <a:gd name="connsiteX5" fmla="*/ 2527228 w 6858033"/>
              <a:gd name="connsiteY5" fmla="*/ 579656 h 805763"/>
              <a:gd name="connsiteX6" fmla="*/ 2501499 w 6858033"/>
              <a:gd name="connsiteY6" fmla="*/ 569196 h 805763"/>
              <a:gd name="connsiteX7" fmla="*/ 339078 w 6858033"/>
              <a:gd name="connsiteY7" fmla="*/ 286034 h 805763"/>
              <a:gd name="connsiteX8" fmla="*/ 1020 w 6858033"/>
              <a:gd name="connsiteY8" fmla="*/ 294842 h 805763"/>
              <a:gd name="connsiteX9" fmla="*/ 0 w 6858033"/>
              <a:gd name="connsiteY9" fmla="*/ 157709 h 805763"/>
              <a:gd name="connsiteX10" fmla="*/ 339078 w 6858033"/>
              <a:gd name="connsiteY10" fmla="*/ 148875 h 805763"/>
              <a:gd name="connsiteX11" fmla="*/ 2501499 w 6858033"/>
              <a:gd name="connsiteY11" fmla="*/ 432036 h 805763"/>
              <a:gd name="connsiteX12" fmla="*/ 2527228 w 6858033"/>
              <a:gd name="connsiteY12" fmla="*/ 442496 h 805763"/>
              <a:gd name="connsiteX13" fmla="*/ 2731361 w 6858033"/>
              <a:gd name="connsiteY13" fmla="*/ 501052 h 805763"/>
              <a:gd name="connsiteX14" fmla="*/ 4765293 w 6858033"/>
              <a:gd name="connsiteY14" fmla="*/ 632900 h 805763"/>
              <a:gd name="connsiteX15" fmla="*/ 6724775 w 6858033"/>
              <a:gd name="connsiteY15" fmla="*/ 71922 h 80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33" h="805763">
                <a:moveTo>
                  <a:pt x="6857016" y="0"/>
                </a:moveTo>
                <a:lnTo>
                  <a:pt x="6858033" y="136607"/>
                </a:lnTo>
                <a:lnTo>
                  <a:pt x="6724775" y="209082"/>
                </a:lnTo>
                <a:cubicBezTo>
                  <a:pt x="6160469" y="492643"/>
                  <a:pt x="5492234" y="691943"/>
                  <a:pt x="4765293" y="770060"/>
                </a:cubicBezTo>
                <a:cubicBezTo>
                  <a:pt x="4038351" y="848177"/>
                  <a:pt x="3343030" y="795404"/>
                  <a:pt x="2731361" y="638212"/>
                </a:cubicBezTo>
                <a:lnTo>
                  <a:pt x="2527228" y="579656"/>
                </a:lnTo>
                <a:lnTo>
                  <a:pt x="2501499" y="569196"/>
                </a:lnTo>
                <a:cubicBezTo>
                  <a:pt x="1988284" y="385038"/>
                  <a:pt x="1223166" y="280972"/>
                  <a:pt x="339078" y="286034"/>
                </a:cubicBezTo>
                <a:lnTo>
                  <a:pt x="1020" y="294842"/>
                </a:lnTo>
                <a:lnTo>
                  <a:pt x="0" y="157709"/>
                </a:lnTo>
                <a:lnTo>
                  <a:pt x="339078" y="148875"/>
                </a:lnTo>
                <a:cubicBezTo>
                  <a:pt x="1223166" y="143812"/>
                  <a:pt x="1988284" y="247878"/>
                  <a:pt x="2501499" y="432036"/>
                </a:cubicBezTo>
                <a:lnTo>
                  <a:pt x="2527228" y="442496"/>
                </a:lnTo>
                <a:lnTo>
                  <a:pt x="2731361" y="501052"/>
                </a:lnTo>
                <a:cubicBezTo>
                  <a:pt x="3343030" y="658244"/>
                  <a:pt x="4038352" y="711017"/>
                  <a:pt x="4765293" y="632900"/>
                </a:cubicBezTo>
                <a:cubicBezTo>
                  <a:pt x="5492234" y="554783"/>
                  <a:pt x="6160469" y="355483"/>
                  <a:pt x="6724775" y="71922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16B60C-ACB8-5BD1-8BF8-EE951ECB94C1}"/>
              </a:ext>
            </a:extLst>
          </p:cNvPr>
          <p:cNvSpPr/>
          <p:nvPr userDrawn="1"/>
        </p:nvSpPr>
        <p:spPr>
          <a:xfrm rot="5374429" flipH="1">
            <a:off x="-3043631" y="2980009"/>
            <a:ext cx="6863307" cy="897184"/>
          </a:xfrm>
          <a:custGeom>
            <a:avLst/>
            <a:gdLst>
              <a:gd name="connsiteX0" fmla="*/ 6857013 w 6863307"/>
              <a:gd name="connsiteY0" fmla="*/ 0 h 897184"/>
              <a:gd name="connsiteX1" fmla="*/ 6863307 w 6863307"/>
              <a:gd name="connsiteY1" fmla="*/ 846172 h 897184"/>
              <a:gd name="connsiteX2" fmla="*/ 5496 w 6863307"/>
              <a:gd name="connsiteY2" fmla="*/ 897184 h 897184"/>
              <a:gd name="connsiteX3" fmla="*/ 0 w 6863307"/>
              <a:gd name="connsiteY3" fmla="*/ 158228 h 897184"/>
              <a:gd name="connsiteX4" fmla="*/ 338071 w 6863307"/>
              <a:gd name="connsiteY4" fmla="*/ 149420 h 897184"/>
              <a:gd name="connsiteX5" fmla="*/ 2500492 w 6863307"/>
              <a:gd name="connsiteY5" fmla="*/ 432582 h 897184"/>
              <a:gd name="connsiteX6" fmla="*/ 2526221 w 6863307"/>
              <a:gd name="connsiteY6" fmla="*/ 443042 h 897184"/>
              <a:gd name="connsiteX7" fmla="*/ 2730354 w 6863307"/>
              <a:gd name="connsiteY7" fmla="*/ 501598 h 897184"/>
              <a:gd name="connsiteX8" fmla="*/ 4764285 w 6863307"/>
              <a:gd name="connsiteY8" fmla="*/ 633446 h 897184"/>
              <a:gd name="connsiteX9" fmla="*/ 6723768 w 6863307"/>
              <a:gd name="connsiteY9" fmla="*/ 72469 h 8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3307" h="897184">
                <a:moveTo>
                  <a:pt x="6857013" y="0"/>
                </a:moveTo>
                <a:lnTo>
                  <a:pt x="6863307" y="846172"/>
                </a:lnTo>
                <a:lnTo>
                  <a:pt x="5496" y="897184"/>
                </a:lnTo>
                <a:lnTo>
                  <a:pt x="0" y="158228"/>
                </a:lnTo>
                <a:lnTo>
                  <a:pt x="338071" y="149420"/>
                </a:lnTo>
                <a:cubicBezTo>
                  <a:pt x="1222159" y="144358"/>
                  <a:pt x="1987277" y="248425"/>
                  <a:pt x="2500492" y="432582"/>
                </a:cubicBezTo>
                <a:lnTo>
                  <a:pt x="2526221" y="443042"/>
                </a:lnTo>
                <a:lnTo>
                  <a:pt x="2730354" y="501598"/>
                </a:lnTo>
                <a:cubicBezTo>
                  <a:pt x="3342023" y="658791"/>
                  <a:pt x="4037345" y="711563"/>
                  <a:pt x="4764285" y="633446"/>
                </a:cubicBezTo>
                <a:cubicBezTo>
                  <a:pt x="5491227" y="555330"/>
                  <a:pt x="6159462" y="356030"/>
                  <a:pt x="6723768" y="72469"/>
                </a:cubicBezTo>
                <a:close/>
              </a:path>
            </a:pathLst>
          </a:custGeom>
          <a:gradFill>
            <a:gsLst>
              <a:gs pos="0">
                <a:srgbClr val="223241"/>
              </a:gs>
              <a:gs pos="23000">
                <a:srgbClr val="34846B"/>
              </a:gs>
              <a:gs pos="59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A1565-C96F-A4D3-DE8D-665FE6771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66" y="380500"/>
            <a:ext cx="787067" cy="788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870DF2-3411-1DAA-BD15-DEA78A49B4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4" y="6498906"/>
            <a:ext cx="2277709" cy="368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78D584-693B-12DA-66EC-332982AC4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1236026" y="5914881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2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AB7FEA-E3F6-2795-E5E5-4B63EDD92640}"/>
              </a:ext>
            </a:extLst>
          </p:cNvPr>
          <p:cNvSpPr/>
          <p:nvPr userDrawn="1"/>
        </p:nvSpPr>
        <p:spPr>
          <a:xfrm rot="16225571">
            <a:off x="9965553" y="4622823"/>
            <a:ext cx="3424961" cy="1053321"/>
          </a:xfrm>
          <a:custGeom>
            <a:avLst/>
            <a:gdLst>
              <a:gd name="connsiteX0" fmla="*/ 3424961 w 3424961"/>
              <a:gd name="connsiteY0" fmla="*/ 1027903 h 1053321"/>
              <a:gd name="connsiteX1" fmla="*/ 7834 w 3424961"/>
              <a:gd name="connsiteY1" fmla="*/ 1053321 h 1053321"/>
              <a:gd name="connsiteX2" fmla="*/ 0 w 3424961"/>
              <a:gd name="connsiteY2" fmla="*/ 0 h 1053321"/>
              <a:gd name="connsiteX3" fmla="*/ 93652 w 3424961"/>
              <a:gd name="connsiteY3" fmla="*/ 1727 h 1053321"/>
              <a:gd name="connsiteX4" fmla="*/ 3414516 w 3424961"/>
              <a:gd name="connsiteY4" fmla="*/ 1012054 h 105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961" h="1053321">
                <a:moveTo>
                  <a:pt x="3424961" y="1027903"/>
                </a:moveTo>
                <a:lnTo>
                  <a:pt x="7834" y="1053321"/>
                </a:lnTo>
                <a:lnTo>
                  <a:pt x="0" y="0"/>
                </a:lnTo>
                <a:lnTo>
                  <a:pt x="93652" y="1727"/>
                </a:lnTo>
                <a:cubicBezTo>
                  <a:pt x="1679198" y="60508"/>
                  <a:pt x="2981787" y="468702"/>
                  <a:pt x="3414516" y="101205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2E58111-4584-999C-5D4A-05D10A621041}"/>
              </a:ext>
            </a:extLst>
          </p:cNvPr>
          <p:cNvSpPr/>
          <p:nvPr userDrawn="1"/>
        </p:nvSpPr>
        <p:spPr>
          <a:xfrm rot="16225571">
            <a:off x="8268438" y="2911708"/>
            <a:ext cx="6864326" cy="1033788"/>
          </a:xfrm>
          <a:custGeom>
            <a:avLst/>
            <a:gdLst>
              <a:gd name="connsiteX0" fmla="*/ 6857016 w 6864326"/>
              <a:gd name="connsiteY0" fmla="*/ 0 h 1033788"/>
              <a:gd name="connsiteX1" fmla="*/ 6864326 w 6864326"/>
              <a:gd name="connsiteY1" fmla="*/ 982777 h 1033788"/>
              <a:gd name="connsiteX2" fmla="*/ 6516 w 6864326"/>
              <a:gd name="connsiteY2" fmla="*/ 1033788 h 1033788"/>
              <a:gd name="connsiteX3" fmla="*/ 0 w 6864326"/>
              <a:gd name="connsiteY3" fmla="*/ 157701 h 1033788"/>
              <a:gd name="connsiteX4" fmla="*/ 339092 w 6864326"/>
              <a:gd name="connsiteY4" fmla="*/ 148867 h 1033788"/>
              <a:gd name="connsiteX5" fmla="*/ 2501513 w 6864326"/>
              <a:gd name="connsiteY5" fmla="*/ 432028 h 1033788"/>
              <a:gd name="connsiteX6" fmla="*/ 2527242 w 6864326"/>
              <a:gd name="connsiteY6" fmla="*/ 442488 h 1033788"/>
              <a:gd name="connsiteX7" fmla="*/ 2731375 w 6864326"/>
              <a:gd name="connsiteY7" fmla="*/ 501044 h 1033788"/>
              <a:gd name="connsiteX8" fmla="*/ 4765307 w 6864326"/>
              <a:gd name="connsiteY8" fmla="*/ 632892 h 1033788"/>
              <a:gd name="connsiteX9" fmla="*/ 6724789 w 6864326"/>
              <a:gd name="connsiteY9" fmla="*/ 71914 h 10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4326" h="1033788">
                <a:moveTo>
                  <a:pt x="6857016" y="0"/>
                </a:moveTo>
                <a:lnTo>
                  <a:pt x="6864326" y="982777"/>
                </a:lnTo>
                <a:lnTo>
                  <a:pt x="6516" y="1033788"/>
                </a:lnTo>
                <a:lnTo>
                  <a:pt x="0" y="157701"/>
                </a:lnTo>
                <a:lnTo>
                  <a:pt x="339092" y="148867"/>
                </a:lnTo>
                <a:cubicBezTo>
                  <a:pt x="1223180" y="143804"/>
                  <a:pt x="1988298" y="247870"/>
                  <a:pt x="2501513" y="432028"/>
                </a:cubicBezTo>
                <a:lnTo>
                  <a:pt x="2527242" y="442488"/>
                </a:lnTo>
                <a:lnTo>
                  <a:pt x="2731375" y="501044"/>
                </a:lnTo>
                <a:cubicBezTo>
                  <a:pt x="3343044" y="658236"/>
                  <a:pt x="4038365" y="711009"/>
                  <a:pt x="4765307" y="632892"/>
                </a:cubicBezTo>
                <a:cubicBezTo>
                  <a:pt x="5492248" y="554775"/>
                  <a:pt x="6160483" y="355475"/>
                  <a:pt x="6724789" y="71914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E49AD60-DAD5-071B-2001-92247562FA32}"/>
              </a:ext>
            </a:extLst>
          </p:cNvPr>
          <p:cNvSpPr/>
          <p:nvPr userDrawn="1"/>
        </p:nvSpPr>
        <p:spPr>
          <a:xfrm rot="16225571">
            <a:off x="10149165" y="4317423"/>
            <a:ext cx="3549029" cy="1543705"/>
          </a:xfrm>
          <a:custGeom>
            <a:avLst/>
            <a:gdLst>
              <a:gd name="connsiteX0" fmla="*/ 2667898 w 3549029"/>
              <a:gd name="connsiteY0" fmla="*/ 501990 h 1543705"/>
              <a:gd name="connsiteX1" fmla="*/ 2528560 w 3549029"/>
              <a:gd name="connsiteY1" fmla="*/ 462021 h 1543705"/>
              <a:gd name="connsiteX2" fmla="*/ 2502831 w 3549029"/>
              <a:gd name="connsiteY2" fmla="*/ 451561 h 1543705"/>
              <a:gd name="connsiteX3" fmla="*/ 340410 w 3549029"/>
              <a:gd name="connsiteY3" fmla="*/ 168400 h 1543705"/>
              <a:gd name="connsiteX4" fmla="*/ 1318 w 3549029"/>
              <a:gd name="connsiteY4" fmla="*/ 177234 h 1543705"/>
              <a:gd name="connsiteX5" fmla="*/ 0 w 3549029"/>
              <a:gd name="connsiteY5" fmla="*/ 0 h 1543705"/>
              <a:gd name="connsiteX6" fmla="*/ 93652 w 3549029"/>
              <a:gd name="connsiteY6" fmla="*/ 1726 h 1543705"/>
              <a:gd name="connsiteX7" fmla="*/ 2434434 w 3549029"/>
              <a:gd name="connsiteY7" fmla="*/ 408216 h 1543705"/>
              <a:gd name="connsiteX8" fmla="*/ 3549029 w 3549029"/>
              <a:gd name="connsiteY8" fmla="*/ 1543704 h 1543705"/>
              <a:gd name="connsiteX9" fmla="*/ 3549029 w 3549029"/>
              <a:gd name="connsiteY9" fmla="*/ 1543705 h 1543705"/>
              <a:gd name="connsiteX10" fmla="*/ 11483 w 3549029"/>
              <a:gd name="connsiteY10" fmla="*/ 1543705 h 1543705"/>
              <a:gd name="connsiteX11" fmla="*/ 11483 w 3549029"/>
              <a:gd name="connsiteY11" fmla="*/ 1543704 h 1543705"/>
              <a:gd name="connsiteX12" fmla="*/ 2874160 w 3549029"/>
              <a:gd name="connsiteY12" fmla="*/ 1543704 h 1543705"/>
              <a:gd name="connsiteX13" fmla="*/ 3412465 w 3549029"/>
              <a:gd name="connsiteY13" fmla="*/ 1543704 h 154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9029" h="1543705">
                <a:moveTo>
                  <a:pt x="2667898" y="501990"/>
                </a:moveTo>
                <a:lnTo>
                  <a:pt x="2528560" y="462021"/>
                </a:lnTo>
                <a:lnTo>
                  <a:pt x="2502831" y="451561"/>
                </a:lnTo>
                <a:cubicBezTo>
                  <a:pt x="1989617" y="267403"/>
                  <a:pt x="1224498" y="163337"/>
                  <a:pt x="340410" y="168400"/>
                </a:cubicBezTo>
                <a:lnTo>
                  <a:pt x="1318" y="177234"/>
                </a:lnTo>
                <a:lnTo>
                  <a:pt x="0" y="0"/>
                </a:lnTo>
                <a:lnTo>
                  <a:pt x="93652" y="1726"/>
                </a:lnTo>
                <a:cubicBezTo>
                  <a:pt x="1004325" y="35489"/>
                  <a:pt x="1821653" y="184516"/>
                  <a:pt x="2434434" y="408216"/>
                </a:cubicBezTo>
                <a:close/>
                <a:moveTo>
                  <a:pt x="3549029" y="1543704"/>
                </a:moveTo>
                <a:lnTo>
                  <a:pt x="3549029" y="1543705"/>
                </a:lnTo>
                <a:lnTo>
                  <a:pt x="11483" y="1543705"/>
                </a:lnTo>
                <a:lnTo>
                  <a:pt x="11483" y="1543704"/>
                </a:lnTo>
                <a:lnTo>
                  <a:pt x="2874160" y="1543704"/>
                </a:lnTo>
                <a:lnTo>
                  <a:pt x="3412465" y="1543704"/>
                </a:ln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4F11C8-C8D4-3928-0BAB-7AF9FBBB37CB}"/>
              </a:ext>
            </a:extLst>
          </p:cNvPr>
          <p:cNvSpPr/>
          <p:nvPr userDrawn="1"/>
        </p:nvSpPr>
        <p:spPr>
          <a:xfrm rot="16225571">
            <a:off x="8159470" y="3028021"/>
            <a:ext cx="6858033" cy="805763"/>
          </a:xfrm>
          <a:custGeom>
            <a:avLst/>
            <a:gdLst>
              <a:gd name="connsiteX0" fmla="*/ 6857016 w 6858033"/>
              <a:gd name="connsiteY0" fmla="*/ 0 h 805763"/>
              <a:gd name="connsiteX1" fmla="*/ 6858033 w 6858033"/>
              <a:gd name="connsiteY1" fmla="*/ 136607 h 805763"/>
              <a:gd name="connsiteX2" fmla="*/ 6724775 w 6858033"/>
              <a:gd name="connsiteY2" fmla="*/ 209082 h 805763"/>
              <a:gd name="connsiteX3" fmla="*/ 4765293 w 6858033"/>
              <a:gd name="connsiteY3" fmla="*/ 770060 h 805763"/>
              <a:gd name="connsiteX4" fmla="*/ 2731361 w 6858033"/>
              <a:gd name="connsiteY4" fmla="*/ 638212 h 805763"/>
              <a:gd name="connsiteX5" fmla="*/ 2527228 w 6858033"/>
              <a:gd name="connsiteY5" fmla="*/ 579656 h 805763"/>
              <a:gd name="connsiteX6" fmla="*/ 2501499 w 6858033"/>
              <a:gd name="connsiteY6" fmla="*/ 569196 h 805763"/>
              <a:gd name="connsiteX7" fmla="*/ 339078 w 6858033"/>
              <a:gd name="connsiteY7" fmla="*/ 286034 h 805763"/>
              <a:gd name="connsiteX8" fmla="*/ 1020 w 6858033"/>
              <a:gd name="connsiteY8" fmla="*/ 294842 h 805763"/>
              <a:gd name="connsiteX9" fmla="*/ 0 w 6858033"/>
              <a:gd name="connsiteY9" fmla="*/ 157709 h 805763"/>
              <a:gd name="connsiteX10" fmla="*/ 339078 w 6858033"/>
              <a:gd name="connsiteY10" fmla="*/ 148875 h 805763"/>
              <a:gd name="connsiteX11" fmla="*/ 2501499 w 6858033"/>
              <a:gd name="connsiteY11" fmla="*/ 432036 h 805763"/>
              <a:gd name="connsiteX12" fmla="*/ 2527228 w 6858033"/>
              <a:gd name="connsiteY12" fmla="*/ 442496 h 805763"/>
              <a:gd name="connsiteX13" fmla="*/ 2731361 w 6858033"/>
              <a:gd name="connsiteY13" fmla="*/ 501052 h 805763"/>
              <a:gd name="connsiteX14" fmla="*/ 4765293 w 6858033"/>
              <a:gd name="connsiteY14" fmla="*/ 632900 h 805763"/>
              <a:gd name="connsiteX15" fmla="*/ 6724775 w 6858033"/>
              <a:gd name="connsiteY15" fmla="*/ 71922 h 80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33" h="805763">
                <a:moveTo>
                  <a:pt x="6857016" y="0"/>
                </a:moveTo>
                <a:lnTo>
                  <a:pt x="6858033" y="136607"/>
                </a:lnTo>
                <a:lnTo>
                  <a:pt x="6724775" y="209082"/>
                </a:lnTo>
                <a:cubicBezTo>
                  <a:pt x="6160469" y="492643"/>
                  <a:pt x="5492234" y="691943"/>
                  <a:pt x="4765293" y="770060"/>
                </a:cubicBezTo>
                <a:cubicBezTo>
                  <a:pt x="4038351" y="848177"/>
                  <a:pt x="3343030" y="795404"/>
                  <a:pt x="2731361" y="638212"/>
                </a:cubicBezTo>
                <a:lnTo>
                  <a:pt x="2527228" y="579656"/>
                </a:lnTo>
                <a:lnTo>
                  <a:pt x="2501499" y="569196"/>
                </a:lnTo>
                <a:cubicBezTo>
                  <a:pt x="1988284" y="385038"/>
                  <a:pt x="1223166" y="280972"/>
                  <a:pt x="339078" y="286034"/>
                </a:cubicBezTo>
                <a:lnTo>
                  <a:pt x="1020" y="294842"/>
                </a:lnTo>
                <a:lnTo>
                  <a:pt x="0" y="157709"/>
                </a:lnTo>
                <a:lnTo>
                  <a:pt x="339078" y="148875"/>
                </a:lnTo>
                <a:cubicBezTo>
                  <a:pt x="1223166" y="143812"/>
                  <a:pt x="1988284" y="247878"/>
                  <a:pt x="2501499" y="432036"/>
                </a:cubicBezTo>
                <a:lnTo>
                  <a:pt x="2527228" y="442496"/>
                </a:lnTo>
                <a:lnTo>
                  <a:pt x="2731361" y="501052"/>
                </a:lnTo>
                <a:cubicBezTo>
                  <a:pt x="3343030" y="658244"/>
                  <a:pt x="4038352" y="711017"/>
                  <a:pt x="4765293" y="632900"/>
                </a:cubicBezTo>
                <a:cubicBezTo>
                  <a:pt x="5492234" y="554783"/>
                  <a:pt x="6160469" y="355483"/>
                  <a:pt x="6724775" y="71922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2E1AA1D-DDD6-7031-F252-B92E78D3D505}"/>
              </a:ext>
            </a:extLst>
          </p:cNvPr>
          <p:cNvSpPr/>
          <p:nvPr userDrawn="1"/>
        </p:nvSpPr>
        <p:spPr>
          <a:xfrm rot="16225571">
            <a:off x="8337252" y="2980009"/>
            <a:ext cx="6863307" cy="897184"/>
          </a:xfrm>
          <a:custGeom>
            <a:avLst/>
            <a:gdLst>
              <a:gd name="connsiteX0" fmla="*/ 6857013 w 6863307"/>
              <a:gd name="connsiteY0" fmla="*/ 0 h 897184"/>
              <a:gd name="connsiteX1" fmla="*/ 6863307 w 6863307"/>
              <a:gd name="connsiteY1" fmla="*/ 846172 h 897184"/>
              <a:gd name="connsiteX2" fmla="*/ 5496 w 6863307"/>
              <a:gd name="connsiteY2" fmla="*/ 897184 h 897184"/>
              <a:gd name="connsiteX3" fmla="*/ 0 w 6863307"/>
              <a:gd name="connsiteY3" fmla="*/ 158228 h 897184"/>
              <a:gd name="connsiteX4" fmla="*/ 338071 w 6863307"/>
              <a:gd name="connsiteY4" fmla="*/ 149420 h 897184"/>
              <a:gd name="connsiteX5" fmla="*/ 2500492 w 6863307"/>
              <a:gd name="connsiteY5" fmla="*/ 432582 h 897184"/>
              <a:gd name="connsiteX6" fmla="*/ 2526221 w 6863307"/>
              <a:gd name="connsiteY6" fmla="*/ 443042 h 897184"/>
              <a:gd name="connsiteX7" fmla="*/ 2730354 w 6863307"/>
              <a:gd name="connsiteY7" fmla="*/ 501598 h 897184"/>
              <a:gd name="connsiteX8" fmla="*/ 4764285 w 6863307"/>
              <a:gd name="connsiteY8" fmla="*/ 633446 h 897184"/>
              <a:gd name="connsiteX9" fmla="*/ 6723768 w 6863307"/>
              <a:gd name="connsiteY9" fmla="*/ 72469 h 8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3307" h="897184">
                <a:moveTo>
                  <a:pt x="6857013" y="0"/>
                </a:moveTo>
                <a:lnTo>
                  <a:pt x="6863307" y="846172"/>
                </a:lnTo>
                <a:lnTo>
                  <a:pt x="5496" y="897184"/>
                </a:lnTo>
                <a:lnTo>
                  <a:pt x="0" y="158228"/>
                </a:lnTo>
                <a:lnTo>
                  <a:pt x="338071" y="149420"/>
                </a:lnTo>
                <a:cubicBezTo>
                  <a:pt x="1222159" y="144358"/>
                  <a:pt x="1987277" y="248425"/>
                  <a:pt x="2500492" y="432582"/>
                </a:cubicBezTo>
                <a:lnTo>
                  <a:pt x="2526221" y="443042"/>
                </a:lnTo>
                <a:lnTo>
                  <a:pt x="2730354" y="501598"/>
                </a:lnTo>
                <a:cubicBezTo>
                  <a:pt x="3342023" y="658791"/>
                  <a:pt x="4037345" y="711563"/>
                  <a:pt x="4764285" y="633446"/>
                </a:cubicBezTo>
                <a:cubicBezTo>
                  <a:pt x="5491227" y="555330"/>
                  <a:pt x="6159462" y="356030"/>
                  <a:pt x="6723768" y="72469"/>
                </a:cubicBezTo>
                <a:close/>
              </a:path>
            </a:pathLst>
          </a:custGeom>
          <a:gradFill>
            <a:gsLst>
              <a:gs pos="0">
                <a:srgbClr val="D9D9D9"/>
              </a:gs>
              <a:gs pos="31000">
                <a:srgbClr val="34846B"/>
              </a:gs>
              <a:gs pos="69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94FF9-4F88-9C42-3BC2-0D284F6F37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885825"/>
            <a:ext cx="10300449" cy="102393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E92D-C80B-4A86-E91B-75F17815B0E0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838200" y="2276475"/>
            <a:ext cx="10274856" cy="331820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br>
              <a:rPr lang="en-US" sz="2400" dirty="0"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F89CF-C252-A0B4-F51C-3F8B8A23FF6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cs typeface="B Zar" panose="00000400000000000000" pitchFamily="2" charset="-78"/>
              </a:defRPr>
            </a:lvl1pPr>
          </a:lstStyle>
          <a:p>
            <a:fld id="{F2B4CF0F-D4C2-49BA-A607-B46BEA984D85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290A-423B-86EB-B302-B312C77DC06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27558" y="6356350"/>
            <a:ext cx="3908937" cy="365125"/>
          </a:xfrm>
        </p:spPr>
        <p:txBody>
          <a:bodyPr/>
          <a:lstStyle>
            <a:lvl1pPr>
              <a:defRPr>
                <a:cs typeface="B Zar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0BD96-DB13-8D9F-3EE8-988DF9CA087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382653" y="6356350"/>
            <a:ext cx="2730403" cy="365125"/>
          </a:xfrm>
        </p:spPr>
        <p:txBody>
          <a:bodyPr/>
          <a:lstStyle>
            <a:lvl1pPr>
              <a:defRPr>
                <a:cs typeface="B Zar" panose="00000400000000000000" pitchFamily="2" charset="-78"/>
              </a:defRPr>
            </a:lvl1pPr>
          </a:lstStyle>
          <a:p>
            <a:fld id="{D47EEC8E-DBE2-4CD3-9704-7EC256A4B0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51ACAD-3D02-2A06-DCE7-C0C987456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671" y="4948238"/>
            <a:ext cx="1078769" cy="10803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2A4FD-A57D-98A6-168D-59A7E281CD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8" y="5760431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27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8E49-6D0E-6FF2-30DF-6B346C9E5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77209"/>
            <a:ext cx="10515600" cy="160362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/>
            </a:lvl1pPr>
          </a:lstStyle>
          <a:p>
            <a:pPr lvl="0"/>
            <a:r>
              <a:rPr lang="en-US" dirty="0"/>
              <a:t>Title : Times new roman</a:t>
            </a:r>
            <a:br>
              <a:rPr lang="en-US" dirty="0"/>
            </a:br>
            <a:r>
              <a:rPr lang="en-US" dirty="0"/>
              <a:t>size :28 or larger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81E45-2C68-EEB9-DC60-EFD204D95F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6264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smtClean="0"/>
            </a:lvl1pPr>
          </a:lstStyle>
          <a:p>
            <a:r>
              <a:rPr lang="en-US" dirty="0" err="1"/>
              <a:t>SubTitle</a:t>
            </a:r>
            <a:r>
              <a:rPr lang="en-US" dirty="0"/>
              <a:t> : Times new roman</a:t>
            </a:r>
          </a:p>
          <a:p>
            <a:r>
              <a:rPr lang="en-US" dirty="0"/>
              <a:t>Size : 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F02CD-E272-064E-0385-ED8E111D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964AB7-6E8C-A683-A9CC-5190E404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860335F-26EF-469F-94F2-46161C713040}"/>
              </a:ext>
            </a:extLst>
          </p:cNvPr>
          <p:cNvSpPr/>
          <p:nvPr userDrawn="1"/>
        </p:nvSpPr>
        <p:spPr>
          <a:xfrm rot="10800000">
            <a:off x="6032525" y="568582"/>
            <a:ext cx="6159475" cy="768290"/>
          </a:xfrm>
          <a:custGeom>
            <a:avLst/>
            <a:gdLst>
              <a:gd name="connsiteX0" fmla="*/ 0 w 6159475"/>
              <a:gd name="connsiteY0" fmla="*/ 768290 h 768290"/>
              <a:gd name="connsiteX1" fmla="*/ 0 w 6159475"/>
              <a:gd name="connsiteY1" fmla="*/ 416197 h 768290"/>
              <a:gd name="connsiteX2" fmla="*/ 298606 w 6159475"/>
              <a:gd name="connsiteY2" fmla="*/ 320840 h 768290"/>
              <a:gd name="connsiteX3" fmla="*/ 2877707 w 6159475"/>
              <a:gd name="connsiteY3" fmla="*/ 0 h 768290"/>
              <a:gd name="connsiteX4" fmla="*/ 5901497 w 6159475"/>
              <a:gd name="connsiteY4" fmla="*/ 464567 h 768290"/>
              <a:gd name="connsiteX5" fmla="*/ 6159475 w 6159475"/>
              <a:gd name="connsiteY5" fmla="*/ 569850 h 768290"/>
              <a:gd name="connsiteX6" fmla="*/ 6005506 w 6159475"/>
              <a:gd name="connsiteY6" fmla="*/ 524976 h 768290"/>
              <a:gd name="connsiteX7" fmla="*/ 5977076 w 6159475"/>
              <a:gd name="connsiteY7" fmla="*/ 513232 h 768290"/>
              <a:gd name="connsiteX8" fmla="*/ 2572303 w 6159475"/>
              <a:gd name="connsiteY8" fmla="*/ 243050 h 768290"/>
              <a:gd name="connsiteX9" fmla="*/ 187707 w 6159475"/>
              <a:gd name="connsiteY9" fmla="*/ 700913 h 7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9475" h="768290">
                <a:moveTo>
                  <a:pt x="0" y="768290"/>
                </a:moveTo>
                <a:lnTo>
                  <a:pt x="0" y="416197"/>
                </a:lnTo>
                <a:lnTo>
                  <a:pt x="298606" y="320840"/>
                </a:lnTo>
                <a:cubicBezTo>
                  <a:pt x="1015580" y="119465"/>
                  <a:pt x="1909030" y="0"/>
                  <a:pt x="2877707" y="0"/>
                </a:cubicBezTo>
                <a:cubicBezTo>
                  <a:pt x="4058571" y="0"/>
                  <a:pt x="5127642" y="177534"/>
                  <a:pt x="5901497" y="464567"/>
                </a:cubicBezTo>
                <a:lnTo>
                  <a:pt x="6159475" y="569850"/>
                </a:lnTo>
                <a:lnTo>
                  <a:pt x="6005506" y="524976"/>
                </a:lnTo>
                <a:lnTo>
                  <a:pt x="5977076" y="513232"/>
                </a:lnTo>
                <a:cubicBezTo>
                  <a:pt x="5220940" y="237553"/>
                  <a:pt x="3969953" y="121734"/>
                  <a:pt x="2572303" y="243050"/>
                </a:cubicBezTo>
                <a:cubicBezTo>
                  <a:pt x="1671474" y="321241"/>
                  <a:pt x="847134" y="486014"/>
                  <a:pt x="187707" y="700913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28047C-70C2-7E6A-6C58-9C22F9CBF199}"/>
              </a:ext>
            </a:extLst>
          </p:cNvPr>
          <p:cNvSpPr/>
          <p:nvPr userDrawn="1"/>
        </p:nvSpPr>
        <p:spPr>
          <a:xfrm rot="10800000">
            <a:off x="5095921" y="1"/>
            <a:ext cx="7096079" cy="1336871"/>
          </a:xfrm>
          <a:custGeom>
            <a:avLst/>
            <a:gdLst>
              <a:gd name="connsiteX0" fmla="*/ 7096079 w 7096079"/>
              <a:gd name="connsiteY0" fmla="*/ 1336871 h 1336871"/>
              <a:gd name="connsiteX1" fmla="*/ 0 w 7096079"/>
              <a:gd name="connsiteY1" fmla="*/ 1336871 h 1336871"/>
              <a:gd name="connsiteX2" fmla="*/ 0 w 7096079"/>
              <a:gd name="connsiteY2" fmla="*/ 416197 h 1336871"/>
              <a:gd name="connsiteX3" fmla="*/ 298606 w 7096079"/>
              <a:gd name="connsiteY3" fmla="*/ 320840 h 1336871"/>
              <a:gd name="connsiteX4" fmla="*/ 2877708 w 7096079"/>
              <a:gd name="connsiteY4" fmla="*/ 0 h 1336871"/>
              <a:gd name="connsiteX5" fmla="*/ 7067112 w 7096079"/>
              <a:gd name="connsiteY5" fmla="*/ 1266472 h 13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6079" h="1336871">
                <a:moveTo>
                  <a:pt x="7096079" y="1336871"/>
                </a:moveTo>
                <a:lnTo>
                  <a:pt x="0" y="1336871"/>
                </a:lnTo>
                <a:lnTo>
                  <a:pt x="0" y="416197"/>
                </a:lnTo>
                <a:lnTo>
                  <a:pt x="298606" y="320840"/>
                </a:lnTo>
                <a:cubicBezTo>
                  <a:pt x="1015580" y="119465"/>
                  <a:pt x="1909030" y="0"/>
                  <a:pt x="2877708" y="0"/>
                </a:cubicBezTo>
                <a:cubicBezTo>
                  <a:pt x="4944219" y="0"/>
                  <a:pt x="6668365" y="543698"/>
                  <a:pt x="7067112" y="1266472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B0EA5C-2E58-7576-5C1F-0DF0ADBE8437}"/>
              </a:ext>
            </a:extLst>
          </p:cNvPr>
          <p:cNvSpPr/>
          <p:nvPr userDrawn="1"/>
        </p:nvSpPr>
        <p:spPr>
          <a:xfrm rot="10800000">
            <a:off x="-411479" y="0"/>
            <a:ext cx="12603479" cy="3601290"/>
          </a:xfrm>
          <a:custGeom>
            <a:avLst/>
            <a:gdLst>
              <a:gd name="connsiteX0" fmla="*/ 12603479 w 12603479"/>
              <a:gd name="connsiteY0" fmla="*/ 308879 h 3601290"/>
              <a:gd name="connsiteX1" fmla="*/ 12540822 w 12603479"/>
              <a:gd name="connsiteY1" fmla="*/ 308879 h 3601290"/>
              <a:gd name="connsiteX2" fmla="*/ 12573220 w 12603479"/>
              <a:gd name="connsiteY2" fmla="*/ 185089 h 3601290"/>
              <a:gd name="connsiteX3" fmla="*/ 12595731 w 12603479"/>
              <a:gd name="connsiteY3" fmla="*/ 0 h 3601290"/>
              <a:gd name="connsiteX4" fmla="*/ 12603479 w 12603479"/>
              <a:gd name="connsiteY4" fmla="*/ 0 h 3601290"/>
              <a:gd name="connsiteX5" fmla="*/ 12192000 w 12603479"/>
              <a:gd name="connsiteY5" fmla="*/ 3601290 h 3601290"/>
              <a:gd name="connsiteX6" fmla="*/ 0 w 12603479"/>
              <a:gd name="connsiteY6" fmla="*/ 3601290 h 3601290"/>
              <a:gd name="connsiteX7" fmla="*/ 0 w 12603479"/>
              <a:gd name="connsiteY7" fmla="*/ 3032708 h 3601290"/>
              <a:gd name="connsiteX8" fmla="*/ 187707 w 12603479"/>
              <a:gd name="connsiteY8" fmla="*/ 2965331 h 3601290"/>
              <a:gd name="connsiteX9" fmla="*/ 2572303 w 12603479"/>
              <a:gd name="connsiteY9" fmla="*/ 2507468 h 3601290"/>
              <a:gd name="connsiteX10" fmla="*/ 5977076 w 12603479"/>
              <a:gd name="connsiteY10" fmla="*/ 2777650 h 3601290"/>
              <a:gd name="connsiteX11" fmla="*/ 6005506 w 12603479"/>
              <a:gd name="connsiteY11" fmla="*/ 2789394 h 3601290"/>
              <a:gd name="connsiteX12" fmla="*/ 6231073 w 12603479"/>
              <a:gd name="connsiteY12" fmla="*/ 2855137 h 3601290"/>
              <a:gd name="connsiteX13" fmla="*/ 8478567 w 12603479"/>
              <a:gd name="connsiteY13" fmla="*/ 3003166 h 3601290"/>
              <a:gd name="connsiteX14" fmla="*/ 12119971 w 12603479"/>
              <a:gd name="connsiteY14" fmla="*/ 1175899 h 3601290"/>
              <a:gd name="connsiteX15" fmla="*/ 12192000 w 12603479"/>
              <a:gd name="connsiteY15" fmla="*/ 1067713 h 360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03479" h="3601290">
                <a:moveTo>
                  <a:pt x="12603479" y="308879"/>
                </a:moveTo>
                <a:lnTo>
                  <a:pt x="12540822" y="308879"/>
                </a:lnTo>
                <a:lnTo>
                  <a:pt x="12573220" y="185089"/>
                </a:lnTo>
                <a:lnTo>
                  <a:pt x="12595731" y="0"/>
                </a:lnTo>
                <a:lnTo>
                  <a:pt x="12603479" y="0"/>
                </a:lnTo>
                <a:close/>
                <a:moveTo>
                  <a:pt x="12192000" y="3601290"/>
                </a:moveTo>
                <a:lnTo>
                  <a:pt x="0" y="3601290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3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5763CE5-5FE7-B840-71D1-9DF8C6CE2A86}"/>
              </a:ext>
            </a:extLst>
          </p:cNvPr>
          <p:cNvSpPr/>
          <p:nvPr userDrawn="1"/>
        </p:nvSpPr>
        <p:spPr>
          <a:xfrm rot="10800000">
            <a:off x="-411479" y="0"/>
            <a:ext cx="12603479" cy="3447296"/>
          </a:xfrm>
          <a:custGeom>
            <a:avLst/>
            <a:gdLst>
              <a:gd name="connsiteX0" fmla="*/ 12603479 w 12603479"/>
              <a:gd name="connsiteY0" fmla="*/ 154885 h 3447296"/>
              <a:gd name="connsiteX1" fmla="*/ 12576894 w 12603479"/>
              <a:gd name="connsiteY1" fmla="*/ 154885 h 3447296"/>
              <a:gd name="connsiteX2" fmla="*/ 12595731 w 12603479"/>
              <a:gd name="connsiteY2" fmla="*/ 0 h 3447296"/>
              <a:gd name="connsiteX3" fmla="*/ 12603479 w 12603479"/>
              <a:gd name="connsiteY3" fmla="*/ 0 h 3447296"/>
              <a:gd name="connsiteX4" fmla="*/ 12192000 w 12603479"/>
              <a:gd name="connsiteY4" fmla="*/ 3447296 h 3447296"/>
              <a:gd name="connsiteX5" fmla="*/ 0 w 12603479"/>
              <a:gd name="connsiteY5" fmla="*/ 3447296 h 3447296"/>
              <a:gd name="connsiteX6" fmla="*/ 0 w 12603479"/>
              <a:gd name="connsiteY6" fmla="*/ 3032708 h 3447296"/>
              <a:gd name="connsiteX7" fmla="*/ 187707 w 12603479"/>
              <a:gd name="connsiteY7" fmla="*/ 2965331 h 3447296"/>
              <a:gd name="connsiteX8" fmla="*/ 2572303 w 12603479"/>
              <a:gd name="connsiteY8" fmla="*/ 2507468 h 3447296"/>
              <a:gd name="connsiteX9" fmla="*/ 5977076 w 12603479"/>
              <a:gd name="connsiteY9" fmla="*/ 2777650 h 3447296"/>
              <a:gd name="connsiteX10" fmla="*/ 6005506 w 12603479"/>
              <a:gd name="connsiteY10" fmla="*/ 2789394 h 3447296"/>
              <a:gd name="connsiteX11" fmla="*/ 6231073 w 12603479"/>
              <a:gd name="connsiteY11" fmla="*/ 2855137 h 3447296"/>
              <a:gd name="connsiteX12" fmla="*/ 8478567 w 12603479"/>
              <a:gd name="connsiteY12" fmla="*/ 3003166 h 3447296"/>
              <a:gd name="connsiteX13" fmla="*/ 12119971 w 12603479"/>
              <a:gd name="connsiteY13" fmla="*/ 1175899 h 3447296"/>
              <a:gd name="connsiteX14" fmla="*/ 12192000 w 12603479"/>
              <a:gd name="connsiteY14" fmla="*/ 1067713 h 344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03479" h="3447296">
                <a:moveTo>
                  <a:pt x="12603479" y="154885"/>
                </a:moveTo>
                <a:lnTo>
                  <a:pt x="12576894" y="154885"/>
                </a:lnTo>
                <a:lnTo>
                  <a:pt x="12595731" y="0"/>
                </a:lnTo>
                <a:lnTo>
                  <a:pt x="12603479" y="0"/>
                </a:lnTo>
                <a:close/>
                <a:moveTo>
                  <a:pt x="12192000" y="3447296"/>
                </a:moveTo>
                <a:lnTo>
                  <a:pt x="0" y="3447296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3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close/>
              </a:path>
            </a:pathLst>
          </a:custGeom>
          <a:gradFill>
            <a:gsLst>
              <a:gs pos="14000">
                <a:srgbClr val="223241"/>
              </a:gs>
              <a:gs pos="32000">
                <a:srgbClr val="34846B"/>
              </a:gs>
              <a:gs pos="59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EB5B4E-F2D1-200F-5C39-D3158A2F2F6C}"/>
              </a:ext>
            </a:extLst>
          </p:cNvPr>
          <p:cNvSpPr/>
          <p:nvPr userDrawn="1"/>
        </p:nvSpPr>
        <p:spPr>
          <a:xfrm rot="10800000">
            <a:off x="-411479" y="401883"/>
            <a:ext cx="12603479" cy="3197244"/>
          </a:xfrm>
          <a:custGeom>
            <a:avLst/>
            <a:gdLst>
              <a:gd name="connsiteX0" fmla="*/ 12577157 w 12603479"/>
              <a:gd name="connsiteY0" fmla="*/ 306716 h 3197244"/>
              <a:gd name="connsiteX1" fmla="*/ 12541388 w 12603479"/>
              <a:gd name="connsiteY1" fmla="*/ 306716 h 3197244"/>
              <a:gd name="connsiteX2" fmla="*/ 12573220 w 12603479"/>
              <a:gd name="connsiteY2" fmla="*/ 185089 h 3197244"/>
              <a:gd name="connsiteX3" fmla="*/ 12595731 w 12603479"/>
              <a:gd name="connsiteY3" fmla="*/ 0 h 3197244"/>
              <a:gd name="connsiteX4" fmla="*/ 12603479 w 12603479"/>
              <a:gd name="connsiteY4" fmla="*/ 0 h 3197244"/>
              <a:gd name="connsiteX5" fmla="*/ 12603479 w 12603479"/>
              <a:gd name="connsiteY5" fmla="*/ 153994 h 3197244"/>
              <a:gd name="connsiteX6" fmla="*/ 12595731 w 12603479"/>
              <a:gd name="connsiteY6" fmla="*/ 153994 h 3197244"/>
              <a:gd name="connsiteX7" fmla="*/ 7883564 w 12603479"/>
              <a:gd name="connsiteY7" fmla="*/ 3195848 h 3197244"/>
              <a:gd name="connsiteX8" fmla="*/ 6231073 w 12603479"/>
              <a:gd name="connsiteY8" fmla="*/ 3009130 h 3197244"/>
              <a:gd name="connsiteX9" fmla="*/ 6005506 w 12603479"/>
              <a:gd name="connsiteY9" fmla="*/ 2943388 h 3197244"/>
              <a:gd name="connsiteX10" fmla="*/ 5977076 w 12603479"/>
              <a:gd name="connsiteY10" fmla="*/ 2931644 h 3197244"/>
              <a:gd name="connsiteX11" fmla="*/ 2572303 w 12603479"/>
              <a:gd name="connsiteY11" fmla="*/ 2661461 h 3197244"/>
              <a:gd name="connsiteX12" fmla="*/ 187707 w 12603479"/>
              <a:gd name="connsiteY12" fmla="*/ 3119324 h 3197244"/>
              <a:gd name="connsiteX13" fmla="*/ 0 w 12603479"/>
              <a:gd name="connsiteY13" fmla="*/ 3186702 h 3197244"/>
              <a:gd name="connsiteX14" fmla="*/ 0 w 12603479"/>
              <a:gd name="connsiteY14" fmla="*/ 3032708 h 3197244"/>
              <a:gd name="connsiteX15" fmla="*/ 187707 w 12603479"/>
              <a:gd name="connsiteY15" fmla="*/ 2965331 h 3197244"/>
              <a:gd name="connsiteX16" fmla="*/ 2572303 w 12603479"/>
              <a:gd name="connsiteY16" fmla="*/ 2507468 h 3197244"/>
              <a:gd name="connsiteX17" fmla="*/ 5977076 w 12603479"/>
              <a:gd name="connsiteY17" fmla="*/ 2777650 h 3197244"/>
              <a:gd name="connsiteX18" fmla="*/ 6005506 w 12603479"/>
              <a:gd name="connsiteY18" fmla="*/ 2789394 h 3197244"/>
              <a:gd name="connsiteX19" fmla="*/ 6231073 w 12603479"/>
              <a:gd name="connsiteY19" fmla="*/ 2855137 h 3197244"/>
              <a:gd name="connsiteX20" fmla="*/ 8478567 w 12603479"/>
              <a:gd name="connsiteY20" fmla="*/ 3003166 h 3197244"/>
              <a:gd name="connsiteX21" fmla="*/ 12119971 w 12603479"/>
              <a:gd name="connsiteY21" fmla="*/ 1175899 h 3197244"/>
              <a:gd name="connsiteX22" fmla="*/ 12192000 w 12603479"/>
              <a:gd name="connsiteY22" fmla="*/ 1067713 h 3197244"/>
              <a:gd name="connsiteX23" fmla="*/ 12192000 w 12603479"/>
              <a:gd name="connsiteY23" fmla="*/ 1221706 h 3197244"/>
              <a:gd name="connsiteX24" fmla="*/ 12119971 w 12603479"/>
              <a:gd name="connsiteY24" fmla="*/ 1329892 h 3197244"/>
              <a:gd name="connsiteX25" fmla="*/ 8478567 w 12603479"/>
              <a:gd name="connsiteY25" fmla="*/ 3157160 h 3197244"/>
              <a:gd name="connsiteX26" fmla="*/ 7883564 w 12603479"/>
              <a:gd name="connsiteY26" fmla="*/ 3195848 h 319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03479" h="3197244">
                <a:moveTo>
                  <a:pt x="12577157" y="306716"/>
                </a:moveTo>
                <a:lnTo>
                  <a:pt x="12541388" y="306716"/>
                </a:lnTo>
                <a:lnTo>
                  <a:pt x="12573220" y="185089"/>
                </a:lnTo>
                <a:lnTo>
                  <a:pt x="12595731" y="0"/>
                </a:lnTo>
                <a:lnTo>
                  <a:pt x="12603479" y="0"/>
                </a:lnTo>
                <a:lnTo>
                  <a:pt x="12603479" y="153994"/>
                </a:lnTo>
                <a:lnTo>
                  <a:pt x="12595731" y="153994"/>
                </a:lnTo>
                <a:close/>
                <a:moveTo>
                  <a:pt x="7883564" y="3195848"/>
                </a:moveTo>
                <a:cubicBezTo>
                  <a:pt x="7296910" y="3207912"/>
                  <a:pt x="6737993" y="3141493"/>
                  <a:pt x="6231073" y="3009130"/>
                </a:cubicBezTo>
                <a:lnTo>
                  <a:pt x="6005506" y="2943388"/>
                </a:lnTo>
                <a:lnTo>
                  <a:pt x="5977076" y="2931644"/>
                </a:lnTo>
                <a:cubicBezTo>
                  <a:pt x="5220940" y="2655964"/>
                  <a:pt x="3969953" y="2540146"/>
                  <a:pt x="2572303" y="2661461"/>
                </a:cubicBezTo>
                <a:cubicBezTo>
                  <a:pt x="1671474" y="2739652"/>
                  <a:pt x="847135" y="2904425"/>
                  <a:pt x="187707" y="3119324"/>
                </a:cubicBezTo>
                <a:lnTo>
                  <a:pt x="0" y="3186702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2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lnTo>
                  <a:pt x="12192000" y="1221706"/>
                </a:lnTo>
                <a:lnTo>
                  <a:pt x="12119971" y="1329892"/>
                </a:lnTo>
                <a:cubicBezTo>
                  <a:pt x="11432166" y="2262120"/>
                  <a:pt x="10085109" y="2981752"/>
                  <a:pt x="8478567" y="3157160"/>
                </a:cubicBezTo>
                <a:cubicBezTo>
                  <a:pt x="8277750" y="3179086"/>
                  <a:pt x="8079116" y="3191827"/>
                  <a:pt x="7883564" y="3195848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FF397-CB33-5863-B9A9-734B8491C7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9" y="940086"/>
            <a:ext cx="787067" cy="788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E1E07-C893-F3D6-3ABE-35024D5CCCE9}"/>
              </a:ext>
            </a:extLst>
          </p:cNvPr>
          <p:cNvSpPr txBox="1"/>
          <p:nvPr userDrawn="1"/>
        </p:nvSpPr>
        <p:spPr>
          <a:xfrm>
            <a:off x="1496873" y="1205029"/>
            <a:ext cx="4393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 Law Conference</a:t>
            </a:r>
          </a:p>
          <a:p>
            <a:pPr algn="ctr">
              <a:lnSpc>
                <a:spcPct val="100000"/>
              </a:lnSpc>
            </a:pPr>
            <a:r>
              <a:rPr lang="en-US" sz="1400" b="1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K.N.Toosi</a:t>
            </a:r>
            <a:r>
              <a:rPr lang="en-US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Technology</a:t>
            </a:r>
          </a:p>
          <a:p>
            <a:pPr algn="ctr">
              <a:lnSpc>
                <a:spcPct val="100000"/>
              </a:lnSpc>
            </a:pPr>
            <a:r>
              <a:rPr lang="en-US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25,26</a:t>
            </a:r>
            <a:endParaRPr lang="en-US" sz="1400" i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59957B-4D45-C482-5AFF-7166D9BDEE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90" y="6099361"/>
            <a:ext cx="2277709" cy="368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54654-59B6-1B80-FF4E-B3B97F13F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10437196" y="5515336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2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D556-E4F0-4642-45F5-E86500B0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B0124-81B2-6E1E-51C7-AE2EB1CA5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55334-7870-CA95-7BF2-2DBDEF543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EE659-A9DD-2E1A-639A-275790F4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413" y="6356350"/>
            <a:ext cx="587188" cy="365125"/>
          </a:xfrm>
        </p:spPr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C727AF2-9AA9-3BE7-B199-A2703AC4466C}"/>
              </a:ext>
            </a:extLst>
          </p:cNvPr>
          <p:cNvSpPr/>
          <p:nvPr userDrawn="1"/>
        </p:nvSpPr>
        <p:spPr>
          <a:xfrm rot="11206948" flipH="1">
            <a:off x="1964429" y="-350537"/>
            <a:ext cx="5701589" cy="906648"/>
          </a:xfrm>
          <a:custGeom>
            <a:avLst/>
            <a:gdLst>
              <a:gd name="connsiteX0" fmla="*/ 3248182 w 5701589"/>
              <a:gd name="connsiteY0" fmla="*/ 63515 h 906648"/>
              <a:gd name="connsiteX1" fmla="*/ 5522337 w 5701589"/>
              <a:gd name="connsiteY1" fmla="*/ 754416 h 906648"/>
              <a:gd name="connsiteX2" fmla="*/ 5701589 w 5701589"/>
              <a:gd name="connsiteY2" fmla="*/ 906648 h 906648"/>
              <a:gd name="connsiteX3" fmla="*/ 0 w 5701589"/>
              <a:gd name="connsiteY3" fmla="*/ 228544 h 906648"/>
              <a:gd name="connsiteX4" fmla="*/ 171090 w 5701589"/>
              <a:gd name="connsiteY4" fmla="*/ 187173 h 906648"/>
              <a:gd name="connsiteX5" fmla="*/ 2097379 w 5701589"/>
              <a:gd name="connsiteY5" fmla="*/ 0 h 906648"/>
              <a:gd name="connsiteX6" fmla="*/ 3248182 w 5701589"/>
              <a:gd name="connsiteY6" fmla="*/ 63515 h 9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589" h="906648">
                <a:moveTo>
                  <a:pt x="3248182" y="63515"/>
                </a:moveTo>
                <a:cubicBezTo>
                  <a:pt x="4232763" y="175308"/>
                  <a:pt x="5048781" y="426770"/>
                  <a:pt x="5522337" y="754416"/>
                </a:cubicBezTo>
                <a:lnTo>
                  <a:pt x="5701589" y="906648"/>
                </a:lnTo>
                <a:lnTo>
                  <a:pt x="0" y="228544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6"/>
                  <a:pt x="3248182" y="63515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D071DE-AE47-2E05-3CC1-CE5D6B2B022F}"/>
              </a:ext>
            </a:extLst>
          </p:cNvPr>
          <p:cNvSpPr/>
          <p:nvPr userDrawn="1"/>
        </p:nvSpPr>
        <p:spPr>
          <a:xfrm rot="11206948" flipH="1">
            <a:off x="2802986" y="-552210"/>
            <a:ext cx="9611124" cy="2466493"/>
          </a:xfrm>
          <a:custGeom>
            <a:avLst/>
            <a:gdLst>
              <a:gd name="connsiteX0" fmla="*/ 9611124 w 9611124"/>
              <a:gd name="connsiteY0" fmla="*/ 0 h 2466493"/>
              <a:gd name="connsiteX1" fmla="*/ 9317778 w 9611124"/>
              <a:gd name="connsiteY1" fmla="*/ 2466493 h 2466493"/>
              <a:gd name="connsiteX2" fmla="*/ 0 w 9611124"/>
              <a:gd name="connsiteY2" fmla="*/ 1358307 h 2466493"/>
              <a:gd name="connsiteX3" fmla="*/ 453504 w 9611124"/>
              <a:gd name="connsiteY3" fmla="*/ 1291495 h 2466493"/>
              <a:gd name="connsiteX4" fmla="*/ 933695 w 9611124"/>
              <a:gd name="connsiteY4" fmla="*/ 1240714 h 2466493"/>
              <a:gd name="connsiteX5" fmla="*/ 4014937 w 9611124"/>
              <a:gd name="connsiteY5" fmla="*/ 1481362 h 2466493"/>
              <a:gd name="connsiteX6" fmla="*/ 4040667 w 9611124"/>
              <a:gd name="connsiteY6" fmla="*/ 1491822 h 2466493"/>
              <a:gd name="connsiteX7" fmla="*/ 4244799 w 9611124"/>
              <a:gd name="connsiteY7" fmla="*/ 1550378 h 2466493"/>
              <a:gd name="connsiteX8" fmla="*/ 6278731 w 9611124"/>
              <a:gd name="connsiteY8" fmla="*/ 1682226 h 2466493"/>
              <a:gd name="connsiteX9" fmla="*/ 9574119 w 9611124"/>
              <a:gd name="connsiteY9" fmla="*/ 54703 h 2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11124" h="2466493">
                <a:moveTo>
                  <a:pt x="9611124" y="0"/>
                </a:moveTo>
                <a:lnTo>
                  <a:pt x="9317778" y="2466493"/>
                </a:lnTo>
                <a:lnTo>
                  <a:pt x="0" y="1358307"/>
                </a:lnTo>
                <a:lnTo>
                  <a:pt x="453504" y="1291495"/>
                </a:lnTo>
                <a:cubicBezTo>
                  <a:pt x="610372" y="1271656"/>
                  <a:pt x="770649" y="1254643"/>
                  <a:pt x="933695" y="1240714"/>
                </a:cubicBezTo>
                <a:cubicBezTo>
                  <a:pt x="2198536" y="1132660"/>
                  <a:pt x="3330651" y="1235818"/>
                  <a:pt x="4014937" y="1481362"/>
                </a:cubicBezTo>
                <a:lnTo>
                  <a:pt x="4040667" y="1491822"/>
                </a:lnTo>
                <a:lnTo>
                  <a:pt x="4244799" y="1550378"/>
                </a:lnTo>
                <a:cubicBezTo>
                  <a:pt x="4856468" y="1707570"/>
                  <a:pt x="5551790" y="1760343"/>
                  <a:pt x="6278731" y="1682226"/>
                </a:cubicBezTo>
                <a:cubicBezTo>
                  <a:pt x="7732614" y="1525993"/>
                  <a:pt x="8951671" y="885026"/>
                  <a:pt x="9574119" y="5470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CB5D8B-9AB0-2FFE-CEEE-A8FF9DF28960}"/>
              </a:ext>
            </a:extLst>
          </p:cNvPr>
          <p:cNvSpPr/>
          <p:nvPr userDrawn="1"/>
        </p:nvSpPr>
        <p:spPr>
          <a:xfrm rot="11206948" flipH="1">
            <a:off x="3337587" y="-521703"/>
            <a:ext cx="9064785" cy="2300075"/>
          </a:xfrm>
          <a:custGeom>
            <a:avLst/>
            <a:gdLst>
              <a:gd name="connsiteX0" fmla="*/ 9064785 w 9064785"/>
              <a:gd name="connsiteY0" fmla="*/ 0 h 2300075"/>
              <a:gd name="connsiteX1" fmla="*/ 8791231 w 9064785"/>
              <a:gd name="connsiteY1" fmla="*/ 2300075 h 2300075"/>
              <a:gd name="connsiteX2" fmla="*/ 0 w 9064785"/>
              <a:gd name="connsiteY2" fmla="*/ 1254512 h 2300075"/>
              <a:gd name="connsiteX3" fmla="*/ 407148 w 9064785"/>
              <a:gd name="connsiteY3" fmla="*/ 1211456 h 2300075"/>
              <a:gd name="connsiteX4" fmla="*/ 3488390 w 9064785"/>
              <a:gd name="connsiteY4" fmla="*/ 1452104 h 2300075"/>
              <a:gd name="connsiteX5" fmla="*/ 3514120 w 9064785"/>
              <a:gd name="connsiteY5" fmla="*/ 1462564 h 2300075"/>
              <a:gd name="connsiteX6" fmla="*/ 3718253 w 9064785"/>
              <a:gd name="connsiteY6" fmla="*/ 1521120 h 2300075"/>
              <a:gd name="connsiteX7" fmla="*/ 5752184 w 9064785"/>
              <a:gd name="connsiteY7" fmla="*/ 1652968 h 2300075"/>
              <a:gd name="connsiteX8" fmla="*/ 9047572 w 9064785"/>
              <a:gd name="connsiteY8" fmla="*/ 25445 h 23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785" h="2300075">
                <a:moveTo>
                  <a:pt x="9064785" y="0"/>
                </a:moveTo>
                <a:lnTo>
                  <a:pt x="8791231" y="2300075"/>
                </a:lnTo>
                <a:lnTo>
                  <a:pt x="0" y="1254512"/>
                </a:lnTo>
                <a:lnTo>
                  <a:pt x="407148" y="1211456"/>
                </a:lnTo>
                <a:cubicBezTo>
                  <a:pt x="1671989" y="1103402"/>
                  <a:pt x="2804104" y="1206560"/>
                  <a:pt x="3488390" y="1452104"/>
                </a:cubicBezTo>
                <a:lnTo>
                  <a:pt x="3514120" y="1462564"/>
                </a:lnTo>
                <a:lnTo>
                  <a:pt x="3718253" y="1521120"/>
                </a:lnTo>
                <a:cubicBezTo>
                  <a:pt x="4329921" y="1678312"/>
                  <a:pt x="5025243" y="1731085"/>
                  <a:pt x="5752184" y="1652968"/>
                </a:cubicBezTo>
                <a:cubicBezTo>
                  <a:pt x="7206067" y="1496735"/>
                  <a:pt x="8425124" y="855768"/>
                  <a:pt x="9047572" y="25445"/>
                </a:cubicBezTo>
                <a:close/>
              </a:path>
            </a:pathLst>
          </a:custGeom>
          <a:gradFill>
            <a:gsLst>
              <a:gs pos="14000">
                <a:srgbClr val="223241"/>
              </a:gs>
              <a:gs pos="49000">
                <a:srgbClr val="34846B"/>
              </a:gs>
              <a:gs pos="87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E04ED8-D39D-F18C-1EAC-A11B2CBF0F10}"/>
              </a:ext>
            </a:extLst>
          </p:cNvPr>
          <p:cNvSpPr/>
          <p:nvPr userDrawn="1"/>
        </p:nvSpPr>
        <p:spPr>
          <a:xfrm rot="11206948" flipH="1">
            <a:off x="2774345" y="55554"/>
            <a:ext cx="9603611" cy="1854679"/>
          </a:xfrm>
          <a:custGeom>
            <a:avLst/>
            <a:gdLst>
              <a:gd name="connsiteX0" fmla="*/ 9603611 w 9603611"/>
              <a:gd name="connsiteY0" fmla="*/ 0 h 1854679"/>
              <a:gd name="connsiteX1" fmla="*/ 9583818 w 9603611"/>
              <a:gd name="connsiteY1" fmla="*/ 166419 h 1854679"/>
              <a:gd name="connsiteX2" fmla="*/ 9566884 w 9603611"/>
              <a:gd name="connsiteY2" fmla="*/ 191453 h 1854679"/>
              <a:gd name="connsiteX3" fmla="*/ 6271496 w 9603611"/>
              <a:gd name="connsiteY3" fmla="*/ 1818976 h 1854679"/>
              <a:gd name="connsiteX4" fmla="*/ 4237564 w 9603611"/>
              <a:gd name="connsiteY4" fmla="*/ 1687128 h 1854679"/>
              <a:gd name="connsiteX5" fmla="*/ 4033432 w 9603611"/>
              <a:gd name="connsiteY5" fmla="*/ 1628572 h 1854679"/>
              <a:gd name="connsiteX6" fmla="*/ 4007702 w 9603611"/>
              <a:gd name="connsiteY6" fmla="*/ 1618112 h 1854679"/>
              <a:gd name="connsiteX7" fmla="*/ 926461 w 9603611"/>
              <a:gd name="connsiteY7" fmla="*/ 1377464 h 1854679"/>
              <a:gd name="connsiteX8" fmla="*/ 527887 w 9603611"/>
              <a:gd name="connsiteY8" fmla="*/ 1419614 h 1854679"/>
              <a:gd name="connsiteX9" fmla="*/ 0 w 9603611"/>
              <a:gd name="connsiteY9" fmla="*/ 1356831 h 1854679"/>
              <a:gd name="connsiteX10" fmla="*/ 446269 w 9603611"/>
              <a:gd name="connsiteY10" fmla="*/ 1291085 h 1854679"/>
              <a:gd name="connsiteX11" fmla="*/ 926460 w 9603611"/>
              <a:gd name="connsiteY11" fmla="*/ 1240304 h 1854679"/>
              <a:gd name="connsiteX12" fmla="*/ 4007702 w 9603611"/>
              <a:gd name="connsiteY12" fmla="*/ 1480952 h 1854679"/>
              <a:gd name="connsiteX13" fmla="*/ 4033431 w 9603611"/>
              <a:gd name="connsiteY13" fmla="*/ 1491412 h 1854679"/>
              <a:gd name="connsiteX14" fmla="*/ 4237564 w 9603611"/>
              <a:gd name="connsiteY14" fmla="*/ 1549968 h 1854679"/>
              <a:gd name="connsiteX15" fmla="*/ 6271496 w 9603611"/>
              <a:gd name="connsiteY15" fmla="*/ 1681816 h 1854679"/>
              <a:gd name="connsiteX16" fmla="*/ 9566884 w 9603611"/>
              <a:gd name="connsiteY16" fmla="*/ 54293 h 18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3611" h="1854679">
                <a:moveTo>
                  <a:pt x="9603611" y="0"/>
                </a:moveTo>
                <a:lnTo>
                  <a:pt x="9583818" y="166419"/>
                </a:lnTo>
                <a:lnTo>
                  <a:pt x="9566884" y="191453"/>
                </a:lnTo>
                <a:cubicBezTo>
                  <a:pt x="8944436" y="1021776"/>
                  <a:pt x="7725379" y="1662743"/>
                  <a:pt x="6271496" y="1818976"/>
                </a:cubicBezTo>
                <a:cubicBezTo>
                  <a:pt x="5544555" y="1897093"/>
                  <a:pt x="4849233" y="1844320"/>
                  <a:pt x="4237564" y="1687128"/>
                </a:cubicBezTo>
                <a:lnTo>
                  <a:pt x="4033432" y="1628572"/>
                </a:lnTo>
                <a:lnTo>
                  <a:pt x="4007702" y="1618112"/>
                </a:lnTo>
                <a:cubicBezTo>
                  <a:pt x="3323416" y="1372568"/>
                  <a:pt x="2191302" y="1269410"/>
                  <a:pt x="926461" y="1377464"/>
                </a:cubicBezTo>
                <a:lnTo>
                  <a:pt x="527887" y="1419614"/>
                </a:lnTo>
                <a:lnTo>
                  <a:pt x="0" y="1356831"/>
                </a:lnTo>
                <a:lnTo>
                  <a:pt x="446269" y="1291085"/>
                </a:lnTo>
                <a:cubicBezTo>
                  <a:pt x="603137" y="1271246"/>
                  <a:pt x="763414" y="1254233"/>
                  <a:pt x="926460" y="1240304"/>
                </a:cubicBezTo>
                <a:cubicBezTo>
                  <a:pt x="2191301" y="1132250"/>
                  <a:pt x="3323417" y="1235408"/>
                  <a:pt x="4007702" y="1480952"/>
                </a:cubicBezTo>
                <a:lnTo>
                  <a:pt x="4033431" y="1491412"/>
                </a:lnTo>
                <a:lnTo>
                  <a:pt x="4237564" y="1549968"/>
                </a:lnTo>
                <a:cubicBezTo>
                  <a:pt x="4849233" y="1707160"/>
                  <a:pt x="5544555" y="1759933"/>
                  <a:pt x="6271496" y="1681816"/>
                </a:cubicBezTo>
                <a:cubicBezTo>
                  <a:pt x="7725379" y="1525583"/>
                  <a:pt x="8944436" y="884616"/>
                  <a:pt x="9566884" y="5429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805145-06B2-E864-BB20-6DB375AF0632}"/>
              </a:ext>
            </a:extLst>
          </p:cNvPr>
          <p:cNvSpPr/>
          <p:nvPr userDrawn="1"/>
        </p:nvSpPr>
        <p:spPr>
          <a:xfrm rot="11206948" flipH="1">
            <a:off x="1943082" y="9702"/>
            <a:ext cx="5067305" cy="507558"/>
          </a:xfrm>
          <a:custGeom>
            <a:avLst/>
            <a:gdLst>
              <a:gd name="connsiteX0" fmla="*/ 3248182 w 5067305"/>
              <a:gd name="connsiteY0" fmla="*/ 63514 h 507558"/>
              <a:gd name="connsiteX1" fmla="*/ 4833840 w 5067305"/>
              <a:gd name="connsiteY1" fmla="*/ 413784 h 507558"/>
              <a:gd name="connsiteX2" fmla="*/ 5067305 w 5067305"/>
              <a:gd name="connsiteY2" fmla="*/ 507558 h 507558"/>
              <a:gd name="connsiteX3" fmla="*/ 4927967 w 5067305"/>
              <a:gd name="connsiteY3" fmla="*/ 467589 h 507558"/>
              <a:gd name="connsiteX4" fmla="*/ 4902237 w 5067305"/>
              <a:gd name="connsiteY4" fmla="*/ 457129 h 507558"/>
              <a:gd name="connsiteX5" fmla="*/ 1820996 w 5067305"/>
              <a:gd name="connsiteY5" fmla="*/ 216481 h 507558"/>
              <a:gd name="connsiteX6" fmla="*/ 1340804 w 5067305"/>
              <a:gd name="connsiteY6" fmla="*/ 267262 h 507558"/>
              <a:gd name="connsiteX7" fmla="*/ 887301 w 5067305"/>
              <a:gd name="connsiteY7" fmla="*/ 334073 h 507558"/>
              <a:gd name="connsiteX8" fmla="*/ 0 w 5067305"/>
              <a:gd name="connsiteY8" fmla="*/ 228545 h 507558"/>
              <a:gd name="connsiteX9" fmla="*/ 171090 w 5067305"/>
              <a:gd name="connsiteY9" fmla="*/ 187173 h 507558"/>
              <a:gd name="connsiteX10" fmla="*/ 2097379 w 5067305"/>
              <a:gd name="connsiteY10" fmla="*/ 0 h 507558"/>
              <a:gd name="connsiteX11" fmla="*/ 3248182 w 5067305"/>
              <a:gd name="connsiteY11" fmla="*/ 63514 h 50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7305" h="507558">
                <a:moveTo>
                  <a:pt x="3248182" y="63514"/>
                </a:moveTo>
                <a:cubicBezTo>
                  <a:pt x="3854078" y="132310"/>
                  <a:pt x="4396140" y="253998"/>
                  <a:pt x="4833840" y="413784"/>
                </a:cubicBezTo>
                <a:lnTo>
                  <a:pt x="5067305" y="507558"/>
                </a:lnTo>
                <a:lnTo>
                  <a:pt x="4927967" y="467589"/>
                </a:lnTo>
                <a:lnTo>
                  <a:pt x="4902237" y="457129"/>
                </a:lnTo>
                <a:cubicBezTo>
                  <a:pt x="4217951" y="211585"/>
                  <a:pt x="3085837" y="108427"/>
                  <a:pt x="1820996" y="216481"/>
                </a:cubicBezTo>
                <a:cubicBezTo>
                  <a:pt x="1657950" y="230410"/>
                  <a:pt x="1497673" y="247424"/>
                  <a:pt x="1340804" y="267262"/>
                </a:cubicBezTo>
                <a:lnTo>
                  <a:pt x="887301" y="334073"/>
                </a:lnTo>
                <a:lnTo>
                  <a:pt x="0" y="228545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7"/>
                  <a:pt x="3248182" y="6351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1DA8D5-CB2D-041C-D382-59EB1C265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5" y="5595753"/>
            <a:ext cx="787067" cy="7882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02CBD4-A2E4-55B7-3B17-6914490D0D15}"/>
              </a:ext>
            </a:extLst>
          </p:cNvPr>
          <p:cNvSpPr txBox="1"/>
          <p:nvPr userDrawn="1"/>
        </p:nvSpPr>
        <p:spPr>
          <a:xfrm>
            <a:off x="121673" y="672948"/>
            <a:ext cx="4393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 Law Conference</a:t>
            </a:r>
          </a:p>
          <a:p>
            <a:pPr algn="ctr">
              <a:lnSpc>
                <a:spcPct val="100000"/>
              </a:lnSpc>
            </a:pPr>
            <a:r>
              <a:rPr lang="en-US" sz="1400" b="1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K.N.Toosi</a:t>
            </a:r>
            <a:r>
              <a:rPr lang="en-US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Technology</a:t>
            </a:r>
          </a:p>
          <a:p>
            <a:pPr algn="ctr">
              <a:lnSpc>
                <a:spcPct val="100000"/>
              </a:lnSpc>
            </a:pPr>
            <a:r>
              <a:rPr lang="en-US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25,26</a:t>
            </a:r>
            <a:endParaRPr lang="en-US" sz="1400" i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FBE75F-8B91-BC61-E0B6-3327EB363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90" y="6292876"/>
            <a:ext cx="2277709" cy="3685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AD7946-D9C9-40B2-4B4A-137C2931A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10896622" y="5689221"/>
            <a:ext cx="778481" cy="601302"/>
          </a:xfrm>
          <a:prstGeom prst="rect">
            <a:avLst/>
          </a:prstGeom>
        </p:spPr>
      </p:pic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5C86E1EC-F2DF-1A01-1EE7-A0A510F3C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81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2CA7769-8D06-8F94-72E5-131D58389E06}"/>
              </a:ext>
            </a:extLst>
          </p:cNvPr>
          <p:cNvSpPr/>
          <p:nvPr userDrawn="1"/>
        </p:nvSpPr>
        <p:spPr>
          <a:xfrm>
            <a:off x="0" y="5308728"/>
            <a:ext cx="7260336" cy="1549273"/>
          </a:xfrm>
          <a:custGeom>
            <a:avLst/>
            <a:gdLst>
              <a:gd name="connsiteX0" fmla="*/ 3390396 w 7260336"/>
              <a:gd name="connsiteY0" fmla="*/ 0 h 1549273"/>
              <a:gd name="connsiteX1" fmla="*/ 7260336 w 7260336"/>
              <a:gd name="connsiteY1" fmla="*/ 1412748 h 1549273"/>
              <a:gd name="connsiteX2" fmla="*/ 7241452 w 7260336"/>
              <a:gd name="connsiteY2" fmla="*/ 1549273 h 1549273"/>
              <a:gd name="connsiteX3" fmla="*/ 0 w 7260336"/>
              <a:gd name="connsiteY3" fmla="*/ 1549273 h 1549273"/>
              <a:gd name="connsiteX4" fmla="*/ 0 w 7260336"/>
              <a:gd name="connsiteY4" fmla="*/ 737748 h 1549273"/>
              <a:gd name="connsiteX5" fmla="*/ 80720 w 7260336"/>
              <a:gd name="connsiteY5" fmla="*/ 680187 h 1549273"/>
              <a:gd name="connsiteX6" fmla="*/ 3390396 w 7260336"/>
              <a:gd name="connsiteY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336" h="1549273">
                <a:moveTo>
                  <a:pt x="3390396" y="0"/>
                </a:moveTo>
                <a:cubicBezTo>
                  <a:pt x="5527705" y="0"/>
                  <a:pt x="7260336" y="632509"/>
                  <a:pt x="7260336" y="1412748"/>
                </a:cubicBezTo>
                <a:lnTo>
                  <a:pt x="7241452" y="1549273"/>
                </a:lnTo>
                <a:lnTo>
                  <a:pt x="0" y="1549273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B4A1CA-EB09-56A6-5483-D8A250D67A45}"/>
              </a:ext>
            </a:extLst>
          </p:cNvPr>
          <p:cNvSpPr/>
          <p:nvPr userDrawn="1"/>
        </p:nvSpPr>
        <p:spPr>
          <a:xfrm>
            <a:off x="0" y="329184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71D998-F0AD-E5C9-6E29-CFD6DC7646E3}"/>
              </a:ext>
            </a:extLst>
          </p:cNvPr>
          <p:cNvSpPr/>
          <p:nvPr userDrawn="1"/>
        </p:nvSpPr>
        <p:spPr>
          <a:xfrm>
            <a:off x="0" y="342900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gradFill>
            <a:gsLst>
              <a:gs pos="21000">
                <a:srgbClr val="223241"/>
              </a:gs>
              <a:gs pos="49000">
                <a:srgbClr val="34846B"/>
              </a:gs>
              <a:gs pos="76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3D9F1A4-B405-5146-46C3-847D6BE43BA8}"/>
              </a:ext>
            </a:extLst>
          </p:cNvPr>
          <p:cNvSpPr/>
          <p:nvPr userDrawn="1"/>
        </p:nvSpPr>
        <p:spPr>
          <a:xfrm>
            <a:off x="0" y="3293766"/>
            <a:ext cx="12192000" cy="3203768"/>
          </a:xfrm>
          <a:custGeom>
            <a:avLst/>
            <a:gdLst>
              <a:gd name="connsiteX0" fmla="*/ 12184988 w 12192000"/>
              <a:gd name="connsiteY0" fmla="*/ 0 h 3203768"/>
              <a:gd name="connsiteX1" fmla="*/ 12192000 w 12192000"/>
              <a:gd name="connsiteY1" fmla="*/ 0 h 3203768"/>
              <a:gd name="connsiteX2" fmla="*/ 12192000 w 12192000"/>
              <a:gd name="connsiteY2" fmla="*/ 137160 h 3203768"/>
              <a:gd name="connsiteX3" fmla="*/ 12184988 w 12192000"/>
              <a:gd name="connsiteY3" fmla="*/ 137160 h 3203768"/>
              <a:gd name="connsiteX4" fmla="*/ 12164616 w 12192000"/>
              <a:gd name="connsiteY4" fmla="*/ 302016 h 3203768"/>
              <a:gd name="connsiteX5" fmla="*/ 8459048 w 12192000"/>
              <a:gd name="connsiteY5" fmla="*/ 2812041 h 3203768"/>
              <a:gd name="connsiteX6" fmla="*/ 6425116 w 12192000"/>
              <a:gd name="connsiteY6" fmla="*/ 2680193 h 3203768"/>
              <a:gd name="connsiteX7" fmla="*/ 6220983 w 12192000"/>
              <a:gd name="connsiteY7" fmla="*/ 2621637 h 3203768"/>
              <a:gd name="connsiteX8" fmla="*/ 6195254 w 12192000"/>
              <a:gd name="connsiteY8" fmla="*/ 2611177 h 3203768"/>
              <a:gd name="connsiteX9" fmla="*/ 3114012 w 12192000"/>
              <a:gd name="connsiteY9" fmla="*/ 2370529 h 3203768"/>
              <a:gd name="connsiteX10" fmla="*/ 60291 w 12192000"/>
              <a:gd name="connsiteY10" fmla="*/ 3164080 h 3203768"/>
              <a:gd name="connsiteX11" fmla="*/ 0 w 12192000"/>
              <a:gd name="connsiteY11" fmla="*/ 3203768 h 3203768"/>
              <a:gd name="connsiteX12" fmla="*/ 0 w 12192000"/>
              <a:gd name="connsiteY12" fmla="*/ 3066608 h 3203768"/>
              <a:gd name="connsiteX13" fmla="*/ 60291 w 12192000"/>
              <a:gd name="connsiteY13" fmla="*/ 3026920 h 3203768"/>
              <a:gd name="connsiteX14" fmla="*/ 3114012 w 12192000"/>
              <a:gd name="connsiteY14" fmla="*/ 2233369 h 3203768"/>
              <a:gd name="connsiteX15" fmla="*/ 6195254 w 12192000"/>
              <a:gd name="connsiteY15" fmla="*/ 2474017 h 3203768"/>
              <a:gd name="connsiteX16" fmla="*/ 6220983 w 12192000"/>
              <a:gd name="connsiteY16" fmla="*/ 2484477 h 3203768"/>
              <a:gd name="connsiteX17" fmla="*/ 6425116 w 12192000"/>
              <a:gd name="connsiteY17" fmla="*/ 2543033 h 3203768"/>
              <a:gd name="connsiteX18" fmla="*/ 8459048 w 12192000"/>
              <a:gd name="connsiteY18" fmla="*/ 2674881 h 3203768"/>
              <a:gd name="connsiteX19" fmla="*/ 12164616 w 12192000"/>
              <a:gd name="connsiteY19" fmla="*/ 164856 h 3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203768">
                <a:moveTo>
                  <a:pt x="12184988" y="0"/>
                </a:moveTo>
                <a:lnTo>
                  <a:pt x="12192000" y="0"/>
                </a:lnTo>
                <a:lnTo>
                  <a:pt x="12192000" y="137160"/>
                </a:lnTo>
                <a:lnTo>
                  <a:pt x="12184988" y="137160"/>
                </a:lnTo>
                <a:lnTo>
                  <a:pt x="12164616" y="302016"/>
                </a:lnTo>
                <a:cubicBezTo>
                  <a:pt x="11918600" y="1533670"/>
                  <a:pt x="10397559" y="2603730"/>
                  <a:pt x="8459048" y="2812041"/>
                </a:cubicBezTo>
                <a:cubicBezTo>
                  <a:pt x="7732107" y="2890158"/>
                  <a:pt x="7036785" y="2837385"/>
                  <a:pt x="6425116" y="2680193"/>
                </a:cubicBezTo>
                <a:lnTo>
                  <a:pt x="6220983" y="2621637"/>
                </a:lnTo>
                <a:lnTo>
                  <a:pt x="6195254" y="2611177"/>
                </a:lnTo>
                <a:cubicBezTo>
                  <a:pt x="5510968" y="2365633"/>
                  <a:pt x="4378853" y="2262475"/>
                  <a:pt x="3114012" y="2370529"/>
                </a:cubicBezTo>
                <a:cubicBezTo>
                  <a:pt x="1809644" y="2481959"/>
                  <a:pt x="682482" y="2790810"/>
                  <a:pt x="60291" y="3164080"/>
                </a:cubicBezTo>
                <a:lnTo>
                  <a:pt x="0" y="3203768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AD1620-A71C-39DE-86A3-45AD284833B1}"/>
              </a:ext>
            </a:extLst>
          </p:cNvPr>
          <p:cNvSpPr/>
          <p:nvPr userDrawn="1"/>
        </p:nvSpPr>
        <p:spPr>
          <a:xfrm>
            <a:off x="0" y="5308728"/>
            <a:ext cx="7241452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774EB-9B0A-847B-AAE4-EF86F22B8E2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7EDA-8939-D5BB-B383-B26C284A3E2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D5652-10E4-FAD4-DFF3-9C2D9312C8A2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 algn="ctr"/>
            <a:r>
              <a:rPr lang="en-US"/>
              <a:t>Click to edit Master text styles</a:t>
            </a:r>
          </a:p>
          <a:p>
            <a:pPr marL="457200" lvl="1" indent="0" algn="ctr">
              <a:buNone/>
            </a:pPr>
            <a:r>
              <a:rPr lang="en-US"/>
              <a:t>Second level</a:t>
            </a:r>
          </a:p>
          <a:p>
            <a:pPr marL="914400" lvl="2" indent="0" algn="ctr">
              <a:buNone/>
            </a:pPr>
            <a:r>
              <a:rPr lang="en-US"/>
              <a:t>Third level</a:t>
            </a:r>
          </a:p>
          <a:p>
            <a:pPr marL="1371600" lvl="3" indent="0" algn="ctr">
              <a:buNone/>
            </a:pPr>
            <a:r>
              <a:rPr lang="en-US"/>
              <a:t>Fourth level</a:t>
            </a:r>
          </a:p>
          <a:p>
            <a:pPr marL="1828800" lvl="4" indent="0" algn="ctr">
              <a:buNone/>
            </a:pPr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56B94-4315-313B-765D-EB1B261BEA18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80AA1-A3FD-7223-3777-CD503A20D5A9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 algn="ctr"/>
            <a:r>
              <a:rPr lang="en-US"/>
              <a:t>Click to edit Master text styles</a:t>
            </a:r>
          </a:p>
          <a:p>
            <a:pPr marL="457200" lvl="1" indent="0" algn="ctr">
              <a:buNone/>
            </a:pPr>
            <a:r>
              <a:rPr lang="en-US"/>
              <a:t>Second level</a:t>
            </a:r>
          </a:p>
          <a:p>
            <a:pPr marL="914400" lvl="2" indent="0" algn="ctr">
              <a:buNone/>
            </a:pPr>
            <a:r>
              <a:rPr lang="en-US"/>
              <a:t>Third level</a:t>
            </a:r>
          </a:p>
          <a:p>
            <a:pPr marL="1371600" lvl="3" indent="0" algn="ctr">
              <a:buNone/>
            </a:pPr>
            <a:r>
              <a:rPr lang="en-US"/>
              <a:t>Fourth level</a:t>
            </a:r>
          </a:p>
          <a:p>
            <a:pPr marL="1828800" lvl="4" indent="0" algn="ctr">
              <a:buNone/>
            </a:pPr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D333B-67F6-AB32-1B7C-91788BFB3F5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515579" y="6350908"/>
            <a:ext cx="381000" cy="365125"/>
          </a:xfrm>
        </p:spPr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6E48BFF7-0B75-1056-64D5-678812B12A1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092138" y="6356350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D4EF6E-3507-79F3-4DC4-792FCF3D9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9" y="5639569"/>
            <a:ext cx="787067" cy="788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25377-4B9E-4CE8-A0D6-AB86198F0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65" y="6544677"/>
            <a:ext cx="2277709" cy="368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1763F-3187-7940-5F8C-544F2B920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biLevel thresh="25000"/>
            <a:alphaModFix amt="6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11140772" y="5932168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8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87A16F-9EBE-F170-56CB-CF37271335CB}"/>
              </a:ext>
            </a:extLst>
          </p:cNvPr>
          <p:cNvSpPr/>
          <p:nvPr userDrawn="1"/>
        </p:nvSpPr>
        <p:spPr>
          <a:xfrm rot="10220403" flipH="1">
            <a:off x="-559011" y="4618075"/>
            <a:ext cx="12678980" cy="3203768"/>
          </a:xfrm>
          <a:custGeom>
            <a:avLst/>
            <a:gdLst>
              <a:gd name="connsiteX0" fmla="*/ 12184988 w 12192000"/>
              <a:gd name="connsiteY0" fmla="*/ 0 h 3203768"/>
              <a:gd name="connsiteX1" fmla="*/ 12192000 w 12192000"/>
              <a:gd name="connsiteY1" fmla="*/ 0 h 3203768"/>
              <a:gd name="connsiteX2" fmla="*/ 12192000 w 12192000"/>
              <a:gd name="connsiteY2" fmla="*/ 137160 h 3203768"/>
              <a:gd name="connsiteX3" fmla="*/ 12184988 w 12192000"/>
              <a:gd name="connsiteY3" fmla="*/ 137160 h 3203768"/>
              <a:gd name="connsiteX4" fmla="*/ 12164616 w 12192000"/>
              <a:gd name="connsiteY4" fmla="*/ 302016 h 3203768"/>
              <a:gd name="connsiteX5" fmla="*/ 8459048 w 12192000"/>
              <a:gd name="connsiteY5" fmla="*/ 2812041 h 3203768"/>
              <a:gd name="connsiteX6" fmla="*/ 6425116 w 12192000"/>
              <a:gd name="connsiteY6" fmla="*/ 2680193 h 3203768"/>
              <a:gd name="connsiteX7" fmla="*/ 6220983 w 12192000"/>
              <a:gd name="connsiteY7" fmla="*/ 2621637 h 3203768"/>
              <a:gd name="connsiteX8" fmla="*/ 6195254 w 12192000"/>
              <a:gd name="connsiteY8" fmla="*/ 2611177 h 3203768"/>
              <a:gd name="connsiteX9" fmla="*/ 3114012 w 12192000"/>
              <a:gd name="connsiteY9" fmla="*/ 2370529 h 3203768"/>
              <a:gd name="connsiteX10" fmla="*/ 60291 w 12192000"/>
              <a:gd name="connsiteY10" fmla="*/ 3164080 h 3203768"/>
              <a:gd name="connsiteX11" fmla="*/ 0 w 12192000"/>
              <a:gd name="connsiteY11" fmla="*/ 3203768 h 3203768"/>
              <a:gd name="connsiteX12" fmla="*/ 0 w 12192000"/>
              <a:gd name="connsiteY12" fmla="*/ 3066608 h 3203768"/>
              <a:gd name="connsiteX13" fmla="*/ 60291 w 12192000"/>
              <a:gd name="connsiteY13" fmla="*/ 3026920 h 3203768"/>
              <a:gd name="connsiteX14" fmla="*/ 3114012 w 12192000"/>
              <a:gd name="connsiteY14" fmla="*/ 2233369 h 3203768"/>
              <a:gd name="connsiteX15" fmla="*/ 6195254 w 12192000"/>
              <a:gd name="connsiteY15" fmla="*/ 2474017 h 3203768"/>
              <a:gd name="connsiteX16" fmla="*/ 6220983 w 12192000"/>
              <a:gd name="connsiteY16" fmla="*/ 2484477 h 3203768"/>
              <a:gd name="connsiteX17" fmla="*/ 6425116 w 12192000"/>
              <a:gd name="connsiteY17" fmla="*/ 2543033 h 3203768"/>
              <a:gd name="connsiteX18" fmla="*/ 8459048 w 12192000"/>
              <a:gd name="connsiteY18" fmla="*/ 2674881 h 3203768"/>
              <a:gd name="connsiteX19" fmla="*/ 12164616 w 12192000"/>
              <a:gd name="connsiteY19" fmla="*/ 164856 h 3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203768">
                <a:moveTo>
                  <a:pt x="12184988" y="0"/>
                </a:moveTo>
                <a:lnTo>
                  <a:pt x="12192000" y="0"/>
                </a:lnTo>
                <a:lnTo>
                  <a:pt x="12192000" y="137160"/>
                </a:lnTo>
                <a:lnTo>
                  <a:pt x="12184988" y="137160"/>
                </a:lnTo>
                <a:lnTo>
                  <a:pt x="12164616" y="302016"/>
                </a:lnTo>
                <a:cubicBezTo>
                  <a:pt x="11918600" y="1533670"/>
                  <a:pt x="10397559" y="2603730"/>
                  <a:pt x="8459048" y="2812041"/>
                </a:cubicBezTo>
                <a:cubicBezTo>
                  <a:pt x="7732107" y="2890158"/>
                  <a:pt x="7036785" y="2837385"/>
                  <a:pt x="6425116" y="2680193"/>
                </a:cubicBezTo>
                <a:lnTo>
                  <a:pt x="6220983" y="2621637"/>
                </a:lnTo>
                <a:lnTo>
                  <a:pt x="6195254" y="2611177"/>
                </a:lnTo>
                <a:cubicBezTo>
                  <a:pt x="5510968" y="2365633"/>
                  <a:pt x="4378853" y="2262475"/>
                  <a:pt x="3114012" y="2370529"/>
                </a:cubicBezTo>
                <a:cubicBezTo>
                  <a:pt x="1809644" y="2481959"/>
                  <a:pt x="682482" y="2790810"/>
                  <a:pt x="60291" y="3164080"/>
                </a:cubicBezTo>
                <a:lnTo>
                  <a:pt x="0" y="3203768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F012D23-ADBA-480A-AC58-48BFF0347D7A}"/>
              </a:ext>
            </a:extLst>
          </p:cNvPr>
          <p:cNvSpPr/>
          <p:nvPr userDrawn="1"/>
        </p:nvSpPr>
        <p:spPr>
          <a:xfrm rot="10220403" flipH="1">
            <a:off x="-357788" y="4949050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6FDBD8-A5B9-0947-EA22-77ADCBB7E208}"/>
              </a:ext>
            </a:extLst>
          </p:cNvPr>
          <p:cNvSpPr/>
          <p:nvPr userDrawn="1"/>
        </p:nvSpPr>
        <p:spPr>
          <a:xfrm rot="9642812" flipH="1">
            <a:off x="862729" y="5047691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gradFill>
            <a:gsLst>
              <a:gs pos="21000">
                <a:srgbClr val="223241"/>
              </a:gs>
              <a:gs pos="49000">
                <a:srgbClr val="34846B"/>
              </a:gs>
              <a:gs pos="76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31952-1850-6FBF-8E45-C6AEC3305B2E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0C814-F475-5B41-D7B3-23E304C26F1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877702" y="6356350"/>
            <a:ext cx="476098" cy="365125"/>
          </a:xfrm>
        </p:spPr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36BF90-0096-077E-5EC0-5DBCA006D08F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Times new roman 20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5EDBEA0-B5DB-4C1D-AD5D-313F6E1C41D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5537605" y="6356350"/>
            <a:ext cx="5185153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5200DC-DF50-56EC-7DCA-94C82B504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4" y="5621902"/>
            <a:ext cx="787067" cy="788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29C443-F171-36CC-E59A-7F8AF247A6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79" y="6250733"/>
            <a:ext cx="2277709" cy="368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CF6A8E-B103-38A3-CDC3-30FA35637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10687485" y="5666708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3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A1392-EF22-B81C-B383-D3BFD5BF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1386" y="6356350"/>
            <a:ext cx="452413" cy="365125"/>
          </a:xfrm>
        </p:spPr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27DB53-9E73-FEDE-461A-BBF070209156}"/>
              </a:ext>
            </a:extLst>
          </p:cNvPr>
          <p:cNvGrpSpPr/>
          <p:nvPr userDrawn="1"/>
        </p:nvGrpSpPr>
        <p:grpSpPr>
          <a:xfrm flipH="1">
            <a:off x="388476" y="4279573"/>
            <a:ext cx="8751211" cy="1647914"/>
            <a:chOff x="3167535" y="4171996"/>
            <a:chExt cx="8751211" cy="1647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3CA0363-1113-0787-FA96-B888304B6A6F}"/>
                </a:ext>
              </a:extLst>
            </p:cNvPr>
            <p:cNvSpPr/>
            <p:nvPr userDrawn="1"/>
          </p:nvSpPr>
          <p:spPr>
            <a:xfrm rot="11379597">
              <a:off x="4388052" y="4171996"/>
              <a:ext cx="7530694" cy="1549273"/>
            </a:xfrm>
            <a:custGeom>
              <a:avLst/>
              <a:gdLst>
                <a:gd name="connsiteX0" fmla="*/ 0 w 7241452"/>
                <a:gd name="connsiteY0" fmla="*/ 1549272 h 1549273"/>
                <a:gd name="connsiteX1" fmla="*/ 6566583 w 7241452"/>
                <a:gd name="connsiteY1" fmla="*/ 1549272 h 1549273"/>
                <a:gd name="connsiteX2" fmla="*/ 7104888 w 7241452"/>
                <a:gd name="connsiteY2" fmla="*/ 1549272 h 1549273"/>
                <a:gd name="connsiteX3" fmla="*/ 7241452 w 7241452"/>
                <a:gd name="connsiteY3" fmla="*/ 1549272 h 1549273"/>
                <a:gd name="connsiteX4" fmla="*/ 7241452 w 7241452"/>
                <a:gd name="connsiteY4" fmla="*/ 1549273 h 1549273"/>
                <a:gd name="connsiteX5" fmla="*/ 0 w 7241452"/>
                <a:gd name="connsiteY5" fmla="*/ 1549273 h 1549273"/>
                <a:gd name="connsiteX6" fmla="*/ 3390396 w 7241452"/>
                <a:gd name="connsiteY6" fmla="*/ 0 h 1549273"/>
                <a:gd name="connsiteX7" fmla="*/ 6126857 w 7241452"/>
                <a:gd name="connsiteY7" fmla="*/ 413784 h 1549273"/>
                <a:gd name="connsiteX8" fmla="*/ 6360321 w 7241452"/>
                <a:gd name="connsiteY8" fmla="*/ 507558 h 1549273"/>
                <a:gd name="connsiteX9" fmla="*/ 6220983 w 7241452"/>
                <a:gd name="connsiteY9" fmla="*/ 467589 h 1549273"/>
                <a:gd name="connsiteX10" fmla="*/ 6195254 w 7241452"/>
                <a:gd name="connsiteY10" fmla="*/ 457129 h 1549273"/>
                <a:gd name="connsiteX11" fmla="*/ 3114012 w 7241452"/>
                <a:gd name="connsiteY11" fmla="*/ 216481 h 1549273"/>
                <a:gd name="connsiteX12" fmla="*/ 60291 w 7241452"/>
                <a:gd name="connsiteY12" fmla="*/ 1010032 h 1549273"/>
                <a:gd name="connsiteX13" fmla="*/ 0 w 7241452"/>
                <a:gd name="connsiteY13" fmla="*/ 1049720 h 1549273"/>
                <a:gd name="connsiteX14" fmla="*/ 0 w 7241452"/>
                <a:gd name="connsiteY14" fmla="*/ 737748 h 1549273"/>
                <a:gd name="connsiteX15" fmla="*/ 80720 w 7241452"/>
                <a:gd name="connsiteY15" fmla="*/ 680187 h 1549273"/>
                <a:gd name="connsiteX16" fmla="*/ 3390396 w 7241452"/>
                <a:gd name="connsiteY16" fmla="*/ 0 h 15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1452" h="1549273">
                  <a:moveTo>
                    <a:pt x="0" y="1549272"/>
                  </a:moveTo>
                  <a:lnTo>
                    <a:pt x="6566583" y="1549272"/>
                  </a:lnTo>
                  <a:lnTo>
                    <a:pt x="7104888" y="1549272"/>
                  </a:lnTo>
                  <a:lnTo>
                    <a:pt x="7241452" y="1549272"/>
                  </a:lnTo>
                  <a:lnTo>
                    <a:pt x="7241452" y="1549273"/>
                  </a:lnTo>
                  <a:lnTo>
                    <a:pt x="0" y="1549273"/>
                  </a:lnTo>
                  <a:close/>
                  <a:moveTo>
                    <a:pt x="3390396" y="0"/>
                  </a:moveTo>
                  <a:cubicBezTo>
                    <a:pt x="4459051" y="0"/>
                    <a:pt x="5426536" y="158127"/>
                    <a:pt x="6126857" y="413784"/>
                  </a:cubicBezTo>
                  <a:lnTo>
                    <a:pt x="6360321" y="507558"/>
                  </a:lnTo>
                  <a:lnTo>
                    <a:pt x="6220983" y="467589"/>
                  </a:lnTo>
                  <a:lnTo>
                    <a:pt x="6195254" y="457129"/>
                  </a:lnTo>
                  <a:cubicBezTo>
                    <a:pt x="5510968" y="211585"/>
                    <a:pt x="4378853" y="108427"/>
                    <a:pt x="3114012" y="216481"/>
                  </a:cubicBezTo>
                  <a:cubicBezTo>
                    <a:pt x="1809644" y="327911"/>
                    <a:pt x="682482" y="636762"/>
                    <a:pt x="60291" y="1010032"/>
                  </a:cubicBezTo>
                  <a:lnTo>
                    <a:pt x="0" y="1049720"/>
                  </a:lnTo>
                  <a:lnTo>
                    <a:pt x="0" y="737748"/>
                  </a:lnTo>
                  <a:lnTo>
                    <a:pt x="80720" y="680187"/>
                  </a:lnTo>
                  <a:cubicBezTo>
                    <a:pt x="759458" y="272400"/>
                    <a:pt x="1987787" y="0"/>
                    <a:pt x="3390396" y="0"/>
                  </a:cubicBezTo>
                  <a:close/>
                </a:path>
              </a:pathLst>
            </a:custGeom>
            <a:solidFill>
              <a:srgbClr val="B8BCBF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1ECB87-24D5-37AE-0B1F-D33934211A1D}"/>
                </a:ext>
              </a:extLst>
            </p:cNvPr>
            <p:cNvSpPr/>
            <p:nvPr userDrawn="1"/>
          </p:nvSpPr>
          <p:spPr>
            <a:xfrm rot="11957188">
              <a:off x="3167535" y="4270637"/>
              <a:ext cx="7530694" cy="1549273"/>
            </a:xfrm>
            <a:custGeom>
              <a:avLst/>
              <a:gdLst>
                <a:gd name="connsiteX0" fmla="*/ 0 w 7241452"/>
                <a:gd name="connsiteY0" fmla="*/ 1549272 h 1549273"/>
                <a:gd name="connsiteX1" fmla="*/ 6566583 w 7241452"/>
                <a:gd name="connsiteY1" fmla="*/ 1549272 h 1549273"/>
                <a:gd name="connsiteX2" fmla="*/ 7104888 w 7241452"/>
                <a:gd name="connsiteY2" fmla="*/ 1549272 h 1549273"/>
                <a:gd name="connsiteX3" fmla="*/ 7241452 w 7241452"/>
                <a:gd name="connsiteY3" fmla="*/ 1549272 h 1549273"/>
                <a:gd name="connsiteX4" fmla="*/ 7241452 w 7241452"/>
                <a:gd name="connsiteY4" fmla="*/ 1549273 h 1549273"/>
                <a:gd name="connsiteX5" fmla="*/ 0 w 7241452"/>
                <a:gd name="connsiteY5" fmla="*/ 1549273 h 1549273"/>
                <a:gd name="connsiteX6" fmla="*/ 3390396 w 7241452"/>
                <a:gd name="connsiteY6" fmla="*/ 0 h 1549273"/>
                <a:gd name="connsiteX7" fmla="*/ 6126857 w 7241452"/>
                <a:gd name="connsiteY7" fmla="*/ 413784 h 1549273"/>
                <a:gd name="connsiteX8" fmla="*/ 6360321 w 7241452"/>
                <a:gd name="connsiteY8" fmla="*/ 507558 h 1549273"/>
                <a:gd name="connsiteX9" fmla="*/ 6220983 w 7241452"/>
                <a:gd name="connsiteY9" fmla="*/ 467589 h 1549273"/>
                <a:gd name="connsiteX10" fmla="*/ 6195254 w 7241452"/>
                <a:gd name="connsiteY10" fmla="*/ 457129 h 1549273"/>
                <a:gd name="connsiteX11" fmla="*/ 3114012 w 7241452"/>
                <a:gd name="connsiteY11" fmla="*/ 216481 h 1549273"/>
                <a:gd name="connsiteX12" fmla="*/ 60291 w 7241452"/>
                <a:gd name="connsiteY12" fmla="*/ 1010032 h 1549273"/>
                <a:gd name="connsiteX13" fmla="*/ 0 w 7241452"/>
                <a:gd name="connsiteY13" fmla="*/ 1049720 h 1549273"/>
                <a:gd name="connsiteX14" fmla="*/ 0 w 7241452"/>
                <a:gd name="connsiteY14" fmla="*/ 737748 h 1549273"/>
                <a:gd name="connsiteX15" fmla="*/ 80720 w 7241452"/>
                <a:gd name="connsiteY15" fmla="*/ 680187 h 1549273"/>
                <a:gd name="connsiteX16" fmla="*/ 3390396 w 7241452"/>
                <a:gd name="connsiteY16" fmla="*/ 0 h 15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1452" h="1549273">
                  <a:moveTo>
                    <a:pt x="0" y="1549272"/>
                  </a:moveTo>
                  <a:lnTo>
                    <a:pt x="6566583" y="1549272"/>
                  </a:lnTo>
                  <a:lnTo>
                    <a:pt x="7104888" y="1549272"/>
                  </a:lnTo>
                  <a:lnTo>
                    <a:pt x="7241452" y="1549272"/>
                  </a:lnTo>
                  <a:lnTo>
                    <a:pt x="7241452" y="1549273"/>
                  </a:lnTo>
                  <a:lnTo>
                    <a:pt x="0" y="1549273"/>
                  </a:lnTo>
                  <a:close/>
                  <a:moveTo>
                    <a:pt x="3390396" y="0"/>
                  </a:moveTo>
                  <a:cubicBezTo>
                    <a:pt x="4459051" y="0"/>
                    <a:pt x="5426536" y="158127"/>
                    <a:pt x="6126857" y="413784"/>
                  </a:cubicBezTo>
                  <a:lnTo>
                    <a:pt x="6360321" y="507558"/>
                  </a:lnTo>
                  <a:lnTo>
                    <a:pt x="6220983" y="467589"/>
                  </a:lnTo>
                  <a:lnTo>
                    <a:pt x="6195254" y="457129"/>
                  </a:lnTo>
                  <a:cubicBezTo>
                    <a:pt x="5510968" y="211585"/>
                    <a:pt x="4378853" y="108427"/>
                    <a:pt x="3114012" y="216481"/>
                  </a:cubicBezTo>
                  <a:cubicBezTo>
                    <a:pt x="1809644" y="327911"/>
                    <a:pt x="682482" y="636762"/>
                    <a:pt x="60291" y="1010032"/>
                  </a:cubicBezTo>
                  <a:lnTo>
                    <a:pt x="0" y="1049720"/>
                  </a:lnTo>
                  <a:lnTo>
                    <a:pt x="0" y="737748"/>
                  </a:lnTo>
                  <a:lnTo>
                    <a:pt x="80720" y="680187"/>
                  </a:lnTo>
                  <a:cubicBezTo>
                    <a:pt x="759458" y="272400"/>
                    <a:pt x="1987787" y="0"/>
                    <a:pt x="3390396" y="0"/>
                  </a:cubicBezTo>
                  <a:close/>
                </a:path>
              </a:pathLst>
            </a:custGeom>
            <a:solidFill>
              <a:srgbClr val="34846B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F96BB24-4945-7C74-4607-18919A72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8108" y="6356350"/>
            <a:ext cx="609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2D91829-9838-9FC8-E6EB-20DFEDFC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: Times new roman – Bold</a:t>
            </a:r>
            <a:br>
              <a:rPr lang="en-US" dirty="0"/>
            </a:br>
            <a:r>
              <a:rPr lang="en-US" dirty="0"/>
              <a:t>size: 24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8313D-D73E-D4A9-87BC-DCBC4364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Times new roman 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B8B67A-EFC3-4D4C-8D37-EDAD090CD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9466"/>
            <a:ext cx="2277709" cy="368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7076D2-71E7-1ACD-0D5B-1620FC636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259812" y="5905441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4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143F-F446-AB7E-CB85-76FF7A14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236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14A30-81AB-8087-F802-FBFA49C3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23648"/>
            <a:ext cx="6172200" cy="413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99052-BEDF-C063-FCAA-41E0877B4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4446"/>
            <a:ext cx="3932237" cy="1899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F3609-F2FC-5718-1D26-E108383C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0150" y="6356350"/>
            <a:ext cx="1463650" cy="365125"/>
          </a:xfrm>
        </p:spPr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65E696-A54D-EB5B-2C5A-C6F34C606E4E}"/>
              </a:ext>
            </a:extLst>
          </p:cNvPr>
          <p:cNvSpPr/>
          <p:nvPr userDrawn="1"/>
        </p:nvSpPr>
        <p:spPr>
          <a:xfrm rot="10800000">
            <a:off x="6032525" y="568582"/>
            <a:ext cx="6159475" cy="768290"/>
          </a:xfrm>
          <a:custGeom>
            <a:avLst/>
            <a:gdLst>
              <a:gd name="connsiteX0" fmla="*/ 0 w 6159475"/>
              <a:gd name="connsiteY0" fmla="*/ 768290 h 768290"/>
              <a:gd name="connsiteX1" fmla="*/ 0 w 6159475"/>
              <a:gd name="connsiteY1" fmla="*/ 416197 h 768290"/>
              <a:gd name="connsiteX2" fmla="*/ 298606 w 6159475"/>
              <a:gd name="connsiteY2" fmla="*/ 320840 h 768290"/>
              <a:gd name="connsiteX3" fmla="*/ 2877707 w 6159475"/>
              <a:gd name="connsiteY3" fmla="*/ 0 h 768290"/>
              <a:gd name="connsiteX4" fmla="*/ 5901497 w 6159475"/>
              <a:gd name="connsiteY4" fmla="*/ 464567 h 768290"/>
              <a:gd name="connsiteX5" fmla="*/ 6159475 w 6159475"/>
              <a:gd name="connsiteY5" fmla="*/ 569850 h 768290"/>
              <a:gd name="connsiteX6" fmla="*/ 6005506 w 6159475"/>
              <a:gd name="connsiteY6" fmla="*/ 524976 h 768290"/>
              <a:gd name="connsiteX7" fmla="*/ 5977076 w 6159475"/>
              <a:gd name="connsiteY7" fmla="*/ 513232 h 768290"/>
              <a:gd name="connsiteX8" fmla="*/ 2572303 w 6159475"/>
              <a:gd name="connsiteY8" fmla="*/ 243050 h 768290"/>
              <a:gd name="connsiteX9" fmla="*/ 187707 w 6159475"/>
              <a:gd name="connsiteY9" fmla="*/ 700913 h 7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9475" h="768290">
                <a:moveTo>
                  <a:pt x="0" y="768290"/>
                </a:moveTo>
                <a:lnTo>
                  <a:pt x="0" y="416197"/>
                </a:lnTo>
                <a:lnTo>
                  <a:pt x="298606" y="320840"/>
                </a:lnTo>
                <a:cubicBezTo>
                  <a:pt x="1015580" y="119465"/>
                  <a:pt x="1909030" y="0"/>
                  <a:pt x="2877707" y="0"/>
                </a:cubicBezTo>
                <a:cubicBezTo>
                  <a:pt x="4058571" y="0"/>
                  <a:pt x="5127642" y="177534"/>
                  <a:pt x="5901497" y="464567"/>
                </a:cubicBezTo>
                <a:lnTo>
                  <a:pt x="6159475" y="569850"/>
                </a:lnTo>
                <a:lnTo>
                  <a:pt x="6005506" y="524976"/>
                </a:lnTo>
                <a:lnTo>
                  <a:pt x="5977076" y="513232"/>
                </a:lnTo>
                <a:cubicBezTo>
                  <a:pt x="5220940" y="237553"/>
                  <a:pt x="3969953" y="121734"/>
                  <a:pt x="2572303" y="243050"/>
                </a:cubicBezTo>
                <a:cubicBezTo>
                  <a:pt x="1671474" y="321241"/>
                  <a:pt x="847134" y="486014"/>
                  <a:pt x="187707" y="700913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2CCFC9B-F1CE-6B2E-883A-7AB19F00BB70}"/>
              </a:ext>
            </a:extLst>
          </p:cNvPr>
          <p:cNvSpPr/>
          <p:nvPr userDrawn="1"/>
        </p:nvSpPr>
        <p:spPr>
          <a:xfrm rot="10800000">
            <a:off x="5095921" y="1"/>
            <a:ext cx="7096079" cy="1336871"/>
          </a:xfrm>
          <a:custGeom>
            <a:avLst/>
            <a:gdLst>
              <a:gd name="connsiteX0" fmla="*/ 7096079 w 7096079"/>
              <a:gd name="connsiteY0" fmla="*/ 1336871 h 1336871"/>
              <a:gd name="connsiteX1" fmla="*/ 0 w 7096079"/>
              <a:gd name="connsiteY1" fmla="*/ 1336871 h 1336871"/>
              <a:gd name="connsiteX2" fmla="*/ 0 w 7096079"/>
              <a:gd name="connsiteY2" fmla="*/ 416197 h 1336871"/>
              <a:gd name="connsiteX3" fmla="*/ 298606 w 7096079"/>
              <a:gd name="connsiteY3" fmla="*/ 320840 h 1336871"/>
              <a:gd name="connsiteX4" fmla="*/ 2877708 w 7096079"/>
              <a:gd name="connsiteY4" fmla="*/ 0 h 1336871"/>
              <a:gd name="connsiteX5" fmla="*/ 7067112 w 7096079"/>
              <a:gd name="connsiteY5" fmla="*/ 1266472 h 13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6079" h="1336871">
                <a:moveTo>
                  <a:pt x="7096079" y="1336871"/>
                </a:moveTo>
                <a:lnTo>
                  <a:pt x="0" y="1336871"/>
                </a:lnTo>
                <a:lnTo>
                  <a:pt x="0" y="416197"/>
                </a:lnTo>
                <a:lnTo>
                  <a:pt x="298606" y="320840"/>
                </a:lnTo>
                <a:cubicBezTo>
                  <a:pt x="1015580" y="119465"/>
                  <a:pt x="1909030" y="0"/>
                  <a:pt x="2877708" y="0"/>
                </a:cubicBezTo>
                <a:cubicBezTo>
                  <a:pt x="4944219" y="0"/>
                  <a:pt x="6668365" y="543698"/>
                  <a:pt x="7067112" y="1266472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1EC64A-84BD-F1CA-353E-606C551B8F08}"/>
              </a:ext>
            </a:extLst>
          </p:cNvPr>
          <p:cNvSpPr/>
          <p:nvPr userDrawn="1"/>
        </p:nvSpPr>
        <p:spPr>
          <a:xfrm rot="10800000">
            <a:off x="-411479" y="0"/>
            <a:ext cx="12603479" cy="3601290"/>
          </a:xfrm>
          <a:custGeom>
            <a:avLst/>
            <a:gdLst>
              <a:gd name="connsiteX0" fmla="*/ 12603479 w 12603479"/>
              <a:gd name="connsiteY0" fmla="*/ 308879 h 3601290"/>
              <a:gd name="connsiteX1" fmla="*/ 12540822 w 12603479"/>
              <a:gd name="connsiteY1" fmla="*/ 308879 h 3601290"/>
              <a:gd name="connsiteX2" fmla="*/ 12573220 w 12603479"/>
              <a:gd name="connsiteY2" fmla="*/ 185089 h 3601290"/>
              <a:gd name="connsiteX3" fmla="*/ 12595731 w 12603479"/>
              <a:gd name="connsiteY3" fmla="*/ 0 h 3601290"/>
              <a:gd name="connsiteX4" fmla="*/ 12603479 w 12603479"/>
              <a:gd name="connsiteY4" fmla="*/ 0 h 3601290"/>
              <a:gd name="connsiteX5" fmla="*/ 12192000 w 12603479"/>
              <a:gd name="connsiteY5" fmla="*/ 3601290 h 3601290"/>
              <a:gd name="connsiteX6" fmla="*/ 0 w 12603479"/>
              <a:gd name="connsiteY6" fmla="*/ 3601290 h 3601290"/>
              <a:gd name="connsiteX7" fmla="*/ 0 w 12603479"/>
              <a:gd name="connsiteY7" fmla="*/ 3032708 h 3601290"/>
              <a:gd name="connsiteX8" fmla="*/ 187707 w 12603479"/>
              <a:gd name="connsiteY8" fmla="*/ 2965331 h 3601290"/>
              <a:gd name="connsiteX9" fmla="*/ 2572303 w 12603479"/>
              <a:gd name="connsiteY9" fmla="*/ 2507468 h 3601290"/>
              <a:gd name="connsiteX10" fmla="*/ 5977076 w 12603479"/>
              <a:gd name="connsiteY10" fmla="*/ 2777650 h 3601290"/>
              <a:gd name="connsiteX11" fmla="*/ 6005506 w 12603479"/>
              <a:gd name="connsiteY11" fmla="*/ 2789394 h 3601290"/>
              <a:gd name="connsiteX12" fmla="*/ 6231073 w 12603479"/>
              <a:gd name="connsiteY12" fmla="*/ 2855137 h 3601290"/>
              <a:gd name="connsiteX13" fmla="*/ 8478567 w 12603479"/>
              <a:gd name="connsiteY13" fmla="*/ 3003166 h 3601290"/>
              <a:gd name="connsiteX14" fmla="*/ 12119971 w 12603479"/>
              <a:gd name="connsiteY14" fmla="*/ 1175899 h 3601290"/>
              <a:gd name="connsiteX15" fmla="*/ 12192000 w 12603479"/>
              <a:gd name="connsiteY15" fmla="*/ 1067713 h 360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03479" h="3601290">
                <a:moveTo>
                  <a:pt x="12603479" y="308879"/>
                </a:moveTo>
                <a:lnTo>
                  <a:pt x="12540822" y="308879"/>
                </a:lnTo>
                <a:lnTo>
                  <a:pt x="12573220" y="185089"/>
                </a:lnTo>
                <a:lnTo>
                  <a:pt x="12595731" y="0"/>
                </a:lnTo>
                <a:lnTo>
                  <a:pt x="12603479" y="0"/>
                </a:lnTo>
                <a:close/>
                <a:moveTo>
                  <a:pt x="12192000" y="3601290"/>
                </a:moveTo>
                <a:lnTo>
                  <a:pt x="0" y="3601290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3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F9DCE2F-F89A-C47F-955D-4C6DB7219B59}"/>
              </a:ext>
            </a:extLst>
          </p:cNvPr>
          <p:cNvSpPr/>
          <p:nvPr userDrawn="1"/>
        </p:nvSpPr>
        <p:spPr>
          <a:xfrm rot="10800000">
            <a:off x="-411479" y="0"/>
            <a:ext cx="12603479" cy="3447296"/>
          </a:xfrm>
          <a:custGeom>
            <a:avLst/>
            <a:gdLst>
              <a:gd name="connsiteX0" fmla="*/ 12603479 w 12603479"/>
              <a:gd name="connsiteY0" fmla="*/ 154885 h 3447296"/>
              <a:gd name="connsiteX1" fmla="*/ 12576894 w 12603479"/>
              <a:gd name="connsiteY1" fmla="*/ 154885 h 3447296"/>
              <a:gd name="connsiteX2" fmla="*/ 12595731 w 12603479"/>
              <a:gd name="connsiteY2" fmla="*/ 0 h 3447296"/>
              <a:gd name="connsiteX3" fmla="*/ 12603479 w 12603479"/>
              <a:gd name="connsiteY3" fmla="*/ 0 h 3447296"/>
              <a:gd name="connsiteX4" fmla="*/ 12192000 w 12603479"/>
              <a:gd name="connsiteY4" fmla="*/ 3447296 h 3447296"/>
              <a:gd name="connsiteX5" fmla="*/ 0 w 12603479"/>
              <a:gd name="connsiteY5" fmla="*/ 3447296 h 3447296"/>
              <a:gd name="connsiteX6" fmla="*/ 0 w 12603479"/>
              <a:gd name="connsiteY6" fmla="*/ 3032708 h 3447296"/>
              <a:gd name="connsiteX7" fmla="*/ 187707 w 12603479"/>
              <a:gd name="connsiteY7" fmla="*/ 2965331 h 3447296"/>
              <a:gd name="connsiteX8" fmla="*/ 2572303 w 12603479"/>
              <a:gd name="connsiteY8" fmla="*/ 2507468 h 3447296"/>
              <a:gd name="connsiteX9" fmla="*/ 5977076 w 12603479"/>
              <a:gd name="connsiteY9" fmla="*/ 2777650 h 3447296"/>
              <a:gd name="connsiteX10" fmla="*/ 6005506 w 12603479"/>
              <a:gd name="connsiteY10" fmla="*/ 2789394 h 3447296"/>
              <a:gd name="connsiteX11" fmla="*/ 6231073 w 12603479"/>
              <a:gd name="connsiteY11" fmla="*/ 2855137 h 3447296"/>
              <a:gd name="connsiteX12" fmla="*/ 8478567 w 12603479"/>
              <a:gd name="connsiteY12" fmla="*/ 3003166 h 3447296"/>
              <a:gd name="connsiteX13" fmla="*/ 12119971 w 12603479"/>
              <a:gd name="connsiteY13" fmla="*/ 1175899 h 3447296"/>
              <a:gd name="connsiteX14" fmla="*/ 12192000 w 12603479"/>
              <a:gd name="connsiteY14" fmla="*/ 1067713 h 344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03479" h="3447296">
                <a:moveTo>
                  <a:pt x="12603479" y="154885"/>
                </a:moveTo>
                <a:lnTo>
                  <a:pt x="12576894" y="154885"/>
                </a:lnTo>
                <a:lnTo>
                  <a:pt x="12595731" y="0"/>
                </a:lnTo>
                <a:lnTo>
                  <a:pt x="12603479" y="0"/>
                </a:lnTo>
                <a:close/>
                <a:moveTo>
                  <a:pt x="12192000" y="3447296"/>
                </a:moveTo>
                <a:lnTo>
                  <a:pt x="0" y="3447296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3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close/>
              </a:path>
            </a:pathLst>
          </a:custGeom>
          <a:gradFill>
            <a:gsLst>
              <a:gs pos="21000">
                <a:srgbClr val="223241"/>
              </a:gs>
              <a:gs pos="49000">
                <a:srgbClr val="34846B"/>
              </a:gs>
              <a:gs pos="76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7DAE3F-FD94-B8A4-D421-6E7415B1FE6D}"/>
              </a:ext>
            </a:extLst>
          </p:cNvPr>
          <p:cNvSpPr/>
          <p:nvPr userDrawn="1"/>
        </p:nvSpPr>
        <p:spPr>
          <a:xfrm rot="10800000">
            <a:off x="-411479" y="401883"/>
            <a:ext cx="12603479" cy="3197244"/>
          </a:xfrm>
          <a:custGeom>
            <a:avLst/>
            <a:gdLst>
              <a:gd name="connsiteX0" fmla="*/ 12577157 w 12603479"/>
              <a:gd name="connsiteY0" fmla="*/ 306716 h 3197244"/>
              <a:gd name="connsiteX1" fmla="*/ 12541388 w 12603479"/>
              <a:gd name="connsiteY1" fmla="*/ 306716 h 3197244"/>
              <a:gd name="connsiteX2" fmla="*/ 12573220 w 12603479"/>
              <a:gd name="connsiteY2" fmla="*/ 185089 h 3197244"/>
              <a:gd name="connsiteX3" fmla="*/ 12595731 w 12603479"/>
              <a:gd name="connsiteY3" fmla="*/ 0 h 3197244"/>
              <a:gd name="connsiteX4" fmla="*/ 12603479 w 12603479"/>
              <a:gd name="connsiteY4" fmla="*/ 0 h 3197244"/>
              <a:gd name="connsiteX5" fmla="*/ 12603479 w 12603479"/>
              <a:gd name="connsiteY5" fmla="*/ 153994 h 3197244"/>
              <a:gd name="connsiteX6" fmla="*/ 12595731 w 12603479"/>
              <a:gd name="connsiteY6" fmla="*/ 153994 h 3197244"/>
              <a:gd name="connsiteX7" fmla="*/ 7883564 w 12603479"/>
              <a:gd name="connsiteY7" fmla="*/ 3195848 h 3197244"/>
              <a:gd name="connsiteX8" fmla="*/ 6231073 w 12603479"/>
              <a:gd name="connsiteY8" fmla="*/ 3009130 h 3197244"/>
              <a:gd name="connsiteX9" fmla="*/ 6005506 w 12603479"/>
              <a:gd name="connsiteY9" fmla="*/ 2943388 h 3197244"/>
              <a:gd name="connsiteX10" fmla="*/ 5977076 w 12603479"/>
              <a:gd name="connsiteY10" fmla="*/ 2931644 h 3197244"/>
              <a:gd name="connsiteX11" fmla="*/ 2572303 w 12603479"/>
              <a:gd name="connsiteY11" fmla="*/ 2661461 h 3197244"/>
              <a:gd name="connsiteX12" fmla="*/ 187707 w 12603479"/>
              <a:gd name="connsiteY12" fmla="*/ 3119324 h 3197244"/>
              <a:gd name="connsiteX13" fmla="*/ 0 w 12603479"/>
              <a:gd name="connsiteY13" fmla="*/ 3186702 h 3197244"/>
              <a:gd name="connsiteX14" fmla="*/ 0 w 12603479"/>
              <a:gd name="connsiteY14" fmla="*/ 3032708 h 3197244"/>
              <a:gd name="connsiteX15" fmla="*/ 187707 w 12603479"/>
              <a:gd name="connsiteY15" fmla="*/ 2965331 h 3197244"/>
              <a:gd name="connsiteX16" fmla="*/ 2572303 w 12603479"/>
              <a:gd name="connsiteY16" fmla="*/ 2507468 h 3197244"/>
              <a:gd name="connsiteX17" fmla="*/ 5977076 w 12603479"/>
              <a:gd name="connsiteY17" fmla="*/ 2777650 h 3197244"/>
              <a:gd name="connsiteX18" fmla="*/ 6005506 w 12603479"/>
              <a:gd name="connsiteY18" fmla="*/ 2789394 h 3197244"/>
              <a:gd name="connsiteX19" fmla="*/ 6231073 w 12603479"/>
              <a:gd name="connsiteY19" fmla="*/ 2855137 h 3197244"/>
              <a:gd name="connsiteX20" fmla="*/ 8478567 w 12603479"/>
              <a:gd name="connsiteY20" fmla="*/ 3003166 h 3197244"/>
              <a:gd name="connsiteX21" fmla="*/ 12119971 w 12603479"/>
              <a:gd name="connsiteY21" fmla="*/ 1175899 h 3197244"/>
              <a:gd name="connsiteX22" fmla="*/ 12192000 w 12603479"/>
              <a:gd name="connsiteY22" fmla="*/ 1067713 h 3197244"/>
              <a:gd name="connsiteX23" fmla="*/ 12192000 w 12603479"/>
              <a:gd name="connsiteY23" fmla="*/ 1221706 h 3197244"/>
              <a:gd name="connsiteX24" fmla="*/ 12119971 w 12603479"/>
              <a:gd name="connsiteY24" fmla="*/ 1329892 h 3197244"/>
              <a:gd name="connsiteX25" fmla="*/ 8478567 w 12603479"/>
              <a:gd name="connsiteY25" fmla="*/ 3157160 h 3197244"/>
              <a:gd name="connsiteX26" fmla="*/ 7883564 w 12603479"/>
              <a:gd name="connsiteY26" fmla="*/ 3195848 h 319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03479" h="3197244">
                <a:moveTo>
                  <a:pt x="12577157" y="306716"/>
                </a:moveTo>
                <a:lnTo>
                  <a:pt x="12541388" y="306716"/>
                </a:lnTo>
                <a:lnTo>
                  <a:pt x="12573220" y="185089"/>
                </a:lnTo>
                <a:lnTo>
                  <a:pt x="12595731" y="0"/>
                </a:lnTo>
                <a:lnTo>
                  <a:pt x="12603479" y="0"/>
                </a:lnTo>
                <a:lnTo>
                  <a:pt x="12603479" y="153994"/>
                </a:lnTo>
                <a:lnTo>
                  <a:pt x="12595731" y="153994"/>
                </a:lnTo>
                <a:close/>
                <a:moveTo>
                  <a:pt x="7883564" y="3195848"/>
                </a:moveTo>
                <a:cubicBezTo>
                  <a:pt x="7296910" y="3207912"/>
                  <a:pt x="6737993" y="3141493"/>
                  <a:pt x="6231073" y="3009130"/>
                </a:cubicBezTo>
                <a:lnTo>
                  <a:pt x="6005506" y="2943388"/>
                </a:lnTo>
                <a:lnTo>
                  <a:pt x="5977076" y="2931644"/>
                </a:lnTo>
                <a:cubicBezTo>
                  <a:pt x="5220940" y="2655964"/>
                  <a:pt x="3969953" y="2540146"/>
                  <a:pt x="2572303" y="2661461"/>
                </a:cubicBezTo>
                <a:cubicBezTo>
                  <a:pt x="1671474" y="2739652"/>
                  <a:pt x="847135" y="2904425"/>
                  <a:pt x="187707" y="3119324"/>
                </a:cubicBezTo>
                <a:lnTo>
                  <a:pt x="0" y="3186702"/>
                </a:lnTo>
                <a:lnTo>
                  <a:pt x="0" y="3032708"/>
                </a:lnTo>
                <a:lnTo>
                  <a:pt x="187707" y="2965331"/>
                </a:lnTo>
                <a:cubicBezTo>
                  <a:pt x="847135" y="2750432"/>
                  <a:pt x="1671474" y="2585659"/>
                  <a:pt x="2572303" y="2507468"/>
                </a:cubicBezTo>
                <a:cubicBezTo>
                  <a:pt x="3969953" y="2386152"/>
                  <a:pt x="5220940" y="2501971"/>
                  <a:pt x="5977076" y="2777650"/>
                </a:cubicBezTo>
                <a:lnTo>
                  <a:pt x="6005506" y="2789394"/>
                </a:lnTo>
                <a:lnTo>
                  <a:pt x="6231073" y="2855137"/>
                </a:lnTo>
                <a:cubicBezTo>
                  <a:pt x="6906967" y="3031621"/>
                  <a:pt x="7675298" y="3090870"/>
                  <a:pt x="8478567" y="3003166"/>
                </a:cubicBezTo>
                <a:cubicBezTo>
                  <a:pt x="10085109" y="2827759"/>
                  <a:pt x="11432166" y="2108126"/>
                  <a:pt x="12119971" y="1175899"/>
                </a:cubicBezTo>
                <a:lnTo>
                  <a:pt x="12192000" y="1067713"/>
                </a:lnTo>
                <a:lnTo>
                  <a:pt x="12192000" y="1221706"/>
                </a:lnTo>
                <a:lnTo>
                  <a:pt x="12119971" y="1329892"/>
                </a:lnTo>
                <a:cubicBezTo>
                  <a:pt x="11432166" y="2262120"/>
                  <a:pt x="10085109" y="2981752"/>
                  <a:pt x="8478567" y="3157160"/>
                </a:cubicBezTo>
                <a:cubicBezTo>
                  <a:pt x="8277750" y="3179086"/>
                  <a:pt x="8079116" y="3191827"/>
                  <a:pt x="7883564" y="3195848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88208597-6DC0-1C99-FD43-F43158F2CB4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38400" y="6356350"/>
            <a:ext cx="7315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F75B7-84BB-B731-E49D-FF8619B95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489466"/>
            <a:ext cx="2277709" cy="368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A4112-914A-3FA5-2FD6-502A6F079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412409" y="5905441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5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143F-F446-AB7E-CB85-76FF7A142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54346"/>
            <a:ext cx="3932237" cy="1600200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Times new roman Bold</a:t>
            </a:r>
            <a:br>
              <a:rPr lang="en-US" dirty="0"/>
            </a:br>
            <a:r>
              <a:rPr lang="en-US" dirty="0"/>
              <a:t>size : 28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14A30-81AB-8087-F802-FBFA49C3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70224"/>
            <a:ext cx="6172200" cy="399082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99052-BEDF-C063-FCAA-41E0877B4C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607859"/>
            <a:ext cx="3932237" cy="9463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F3609-F2FC-5718-1D26-E108383C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434" y="6356350"/>
            <a:ext cx="1712366" cy="365125"/>
          </a:xfrm>
        </p:spPr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88208597-6DC0-1C99-FD43-F43158F2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9111" y="6356350"/>
            <a:ext cx="69517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E83325-65C2-52B9-0D3B-EC9968CAAAC0}"/>
              </a:ext>
            </a:extLst>
          </p:cNvPr>
          <p:cNvSpPr/>
          <p:nvPr userDrawn="1"/>
        </p:nvSpPr>
        <p:spPr>
          <a:xfrm rot="10527298" flipV="1">
            <a:off x="5231326" y="-26894"/>
            <a:ext cx="6997120" cy="1520169"/>
          </a:xfrm>
          <a:custGeom>
            <a:avLst/>
            <a:gdLst>
              <a:gd name="connsiteX0" fmla="*/ 85945 w 6997120"/>
              <a:gd name="connsiteY0" fmla="*/ 1520168 h 1520169"/>
              <a:gd name="connsiteX1" fmla="*/ 85945 w 6997120"/>
              <a:gd name="connsiteY1" fmla="*/ 1520169 h 1520169"/>
              <a:gd name="connsiteX2" fmla="*/ 6997120 w 6997120"/>
              <a:gd name="connsiteY2" fmla="*/ 1520169 h 1520169"/>
              <a:gd name="connsiteX3" fmla="*/ 6997120 w 6997120"/>
              <a:gd name="connsiteY3" fmla="*/ 1520168 h 1520169"/>
              <a:gd name="connsiteX4" fmla="*/ 6855102 w 6997120"/>
              <a:gd name="connsiteY4" fmla="*/ 1520168 h 1520169"/>
              <a:gd name="connsiteX5" fmla="*/ 6295295 w 6997120"/>
              <a:gd name="connsiteY5" fmla="*/ 1520168 h 1520169"/>
              <a:gd name="connsiteX6" fmla="*/ 3807776 w 6997120"/>
              <a:gd name="connsiteY6" fmla="*/ 0 h 1520169"/>
              <a:gd name="connsiteX7" fmla="*/ 564382 w 6997120"/>
              <a:gd name="connsiteY7" fmla="*/ 257826 h 1520169"/>
              <a:gd name="connsiteX8" fmla="*/ 416009 w 6997120"/>
              <a:gd name="connsiteY8" fmla="*/ 298238 h 1520169"/>
              <a:gd name="connsiteX9" fmla="*/ 5117 w 6997120"/>
              <a:gd name="connsiteY9" fmla="*/ 436885 h 1520169"/>
              <a:gd name="connsiteX10" fmla="*/ 0 w 6997120"/>
              <a:gd name="connsiteY10" fmla="*/ 439003 h 1520169"/>
              <a:gd name="connsiteX11" fmla="*/ 24547 w 6997120"/>
              <a:gd name="connsiteY11" fmla="*/ 747804 h 1520169"/>
              <a:gd name="connsiteX12" fmla="*/ 107545 w 6997120"/>
              <a:gd name="connsiteY12" fmla="*/ 715132 h 1520169"/>
              <a:gd name="connsiteX13" fmla="*/ 2704819 w 6997120"/>
              <a:gd name="connsiteY13" fmla="*/ 187377 h 1520169"/>
              <a:gd name="connsiteX14" fmla="*/ 5909134 w 6997120"/>
              <a:gd name="connsiteY14" fmla="*/ 428025 h 1520169"/>
              <a:gd name="connsiteX15" fmla="*/ 5935891 w 6997120"/>
              <a:gd name="connsiteY15" fmla="*/ 438485 h 1520169"/>
              <a:gd name="connsiteX16" fmla="*/ 6080795 w 6997120"/>
              <a:gd name="connsiteY16" fmla="*/ 478454 h 1520169"/>
              <a:gd name="connsiteX17" fmla="*/ 5838005 w 6997120"/>
              <a:gd name="connsiteY17" fmla="*/ 384680 h 1520169"/>
              <a:gd name="connsiteX18" fmla="*/ 4189011 w 6997120"/>
              <a:gd name="connsiteY18" fmla="*/ 34410 h 152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97120" h="1520169">
                <a:moveTo>
                  <a:pt x="85945" y="1520168"/>
                </a:moveTo>
                <a:lnTo>
                  <a:pt x="85945" y="1520169"/>
                </a:lnTo>
                <a:lnTo>
                  <a:pt x="6997120" y="1520169"/>
                </a:lnTo>
                <a:lnTo>
                  <a:pt x="6997120" y="1520168"/>
                </a:lnTo>
                <a:lnTo>
                  <a:pt x="6855102" y="1520168"/>
                </a:lnTo>
                <a:lnTo>
                  <a:pt x="6295295" y="1520168"/>
                </a:lnTo>
                <a:close/>
                <a:moveTo>
                  <a:pt x="3807776" y="0"/>
                </a:moveTo>
                <a:lnTo>
                  <a:pt x="564382" y="257826"/>
                </a:lnTo>
                <a:lnTo>
                  <a:pt x="416009" y="298238"/>
                </a:lnTo>
                <a:cubicBezTo>
                  <a:pt x="269913" y="341014"/>
                  <a:pt x="132587" y="387357"/>
                  <a:pt x="5117" y="436885"/>
                </a:cubicBezTo>
                <a:lnTo>
                  <a:pt x="0" y="439003"/>
                </a:lnTo>
                <a:lnTo>
                  <a:pt x="24547" y="747804"/>
                </a:lnTo>
                <a:lnTo>
                  <a:pt x="107545" y="715132"/>
                </a:lnTo>
                <a:cubicBezTo>
                  <a:pt x="773778" y="465571"/>
                  <a:pt x="1687469" y="270950"/>
                  <a:pt x="2704819" y="187377"/>
                </a:cubicBezTo>
                <a:cubicBezTo>
                  <a:pt x="4020182" y="79323"/>
                  <a:pt x="5197516" y="182481"/>
                  <a:pt x="5909134" y="428025"/>
                </a:cubicBezTo>
                <a:lnTo>
                  <a:pt x="5935891" y="438485"/>
                </a:lnTo>
                <a:lnTo>
                  <a:pt x="6080795" y="478454"/>
                </a:lnTo>
                <a:lnTo>
                  <a:pt x="5838005" y="384680"/>
                </a:lnTo>
                <a:cubicBezTo>
                  <a:pt x="5382822" y="224894"/>
                  <a:pt x="4819109" y="103206"/>
                  <a:pt x="4189011" y="3441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ACB54AB-12D3-138C-5989-2C49C69CF91B}"/>
              </a:ext>
            </a:extLst>
          </p:cNvPr>
          <p:cNvSpPr/>
          <p:nvPr userDrawn="1"/>
        </p:nvSpPr>
        <p:spPr>
          <a:xfrm rot="10008548" flipH="1">
            <a:off x="-149806" y="512940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34846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17205D3-25FC-3A92-3C4A-312E0EE6F7C1}"/>
              </a:ext>
            </a:extLst>
          </p:cNvPr>
          <p:cNvSpPr/>
          <p:nvPr userDrawn="1"/>
        </p:nvSpPr>
        <p:spPr>
          <a:xfrm rot="11505570" flipV="1">
            <a:off x="7387709" y="90917"/>
            <a:ext cx="5014792" cy="1549273"/>
          </a:xfrm>
          <a:custGeom>
            <a:avLst/>
            <a:gdLst>
              <a:gd name="connsiteX0" fmla="*/ 5014792 w 5014792"/>
              <a:gd name="connsiteY0" fmla="*/ 1549272 h 1549273"/>
              <a:gd name="connsiteX1" fmla="*/ 4872774 w 5014792"/>
              <a:gd name="connsiteY1" fmla="*/ 1549272 h 1549273"/>
              <a:gd name="connsiteX2" fmla="*/ 4312967 w 5014792"/>
              <a:gd name="connsiteY2" fmla="*/ 1549272 h 1549273"/>
              <a:gd name="connsiteX3" fmla="*/ 0 w 5014792"/>
              <a:gd name="connsiteY3" fmla="*/ 1549272 h 1549273"/>
              <a:gd name="connsiteX4" fmla="*/ 0 w 5014792"/>
              <a:gd name="connsiteY4" fmla="*/ 1549273 h 1549273"/>
              <a:gd name="connsiteX5" fmla="*/ 5014792 w 5014792"/>
              <a:gd name="connsiteY5" fmla="*/ 1549273 h 1549273"/>
              <a:gd name="connsiteX6" fmla="*/ 2928238 w 5014792"/>
              <a:gd name="connsiteY6" fmla="*/ 170511 h 1549273"/>
              <a:gd name="connsiteX7" fmla="*/ 1009915 w 5014792"/>
              <a:gd name="connsiteY7" fmla="*/ 0 h 1549273"/>
              <a:gd name="connsiteX8" fmla="*/ 472186 w 5014792"/>
              <a:gd name="connsiteY8" fmla="*/ 12501 h 1549273"/>
              <a:gd name="connsiteX9" fmla="*/ 317644 w 5014792"/>
              <a:gd name="connsiteY9" fmla="*/ 23409 h 1549273"/>
              <a:gd name="connsiteX10" fmla="*/ 267827 w 5014792"/>
              <a:gd name="connsiteY10" fmla="*/ 262716 h 1549273"/>
              <a:gd name="connsiteX11" fmla="*/ 722491 w 5014792"/>
              <a:gd name="connsiteY11" fmla="*/ 216481 h 1549273"/>
              <a:gd name="connsiteX12" fmla="*/ 3926806 w 5014792"/>
              <a:gd name="connsiteY12" fmla="*/ 457129 h 1549273"/>
              <a:gd name="connsiteX13" fmla="*/ 3953563 w 5014792"/>
              <a:gd name="connsiteY13" fmla="*/ 467589 h 1549273"/>
              <a:gd name="connsiteX14" fmla="*/ 4098467 w 5014792"/>
              <a:gd name="connsiteY14" fmla="*/ 507558 h 1549273"/>
              <a:gd name="connsiteX15" fmla="*/ 3855677 w 5014792"/>
              <a:gd name="connsiteY15" fmla="*/ 413784 h 1549273"/>
              <a:gd name="connsiteX16" fmla="*/ 2928238 w 5014792"/>
              <a:gd name="connsiteY16" fmla="*/ 170511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14792" h="1549273">
                <a:moveTo>
                  <a:pt x="5014792" y="1549272"/>
                </a:moveTo>
                <a:lnTo>
                  <a:pt x="4872774" y="1549272"/>
                </a:lnTo>
                <a:lnTo>
                  <a:pt x="4312967" y="1549272"/>
                </a:lnTo>
                <a:lnTo>
                  <a:pt x="0" y="1549272"/>
                </a:lnTo>
                <a:lnTo>
                  <a:pt x="0" y="1549273"/>
                </a:lnTo>
                <a:lnTo>
                  <a:pt x="5014792" y="1549273"/>
                </a:lnTo>
                <a:close/>
                <a:moveTo>
                  <a:pt x="2928238" y="170511"/>
                </a:moveTo>
                <a:cubicBezTo>
                  <a:pt x="2357992" y="61768"/>
                  <a:pt x="1704502" y="0"/>
                  <a:pt x="1009915" y="0"/>
                </a:cubicBezTo>
                <a:cubicBezTo>
                  <a:pt x="827586" y="0"/>
                  <a:pt x="648088" y="4256"/>
                  <a:pt x="472186" y="12501"/>
                </a:cubicBezTo>
                <a:lnTo>
                  <a:pt x="317644" y="23409"/>
                </a:lnTo>
                <a:lnTo>
                  <a:pt x="267827" y="262716"/>
                </a:lnTo>
                <a:lnTo>
                  <a:pt x="722491" y="216481"/>
                </a:lnTo>
                <a:cubicBezTo>
                  <a:pt x="2037854" y="108427"/>
                  <a:pt x="3215188" y="211585"/>
                  <a:pt x="3926806" y="457129"/>
                </a:cubicBezTo>
                <a:lnTo>
                  <a:pt x="3953563" y="467589"/>
                </a:lnTo>
                <a:lnTo>
                  <a:pt x="4098467" y="507558"/>
                </a:lnTo>
                <a:lnTo>
                  <a:pt x="3855677" y="413784"/>
                </a:lnTo>
                <a:cubicBezTo>
                  <a:pt x="3582566" y="317913"/>
                  <a:pt x="3270386" y="235756"/>
                  <a:pt x="2928238" y="170511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91CEB4-782A-329C-6B4C-CBF28A4B8300}"/>
              </a:ext>
            </a:extLst>
          </p:cNvPr>
          <p:cNvSpPr/>
          <p:nvPr userDrawn="1"/>
        </p:nvSpPr>
        <p:spPr>
          <a:xfrm rot="12402702" flipV="1">
            <a:off x="8365599" y="354694"/>
            <a:ext cx="4410430" cy="1542701"/>
          </a:xfrm>
          <a:custGeom>
            <a:avLst/>
            <a:gdLst>
              <a:gd name="connsiteX0" fmla="*/ 4410430 w 4410430"/>
              <a:gd name="connsiteY0" fmla="*/ 1542700 h 1542701"/>
              <a:gd name="connsiteX1" fmla="*/ 4268412 w 4410430"/>
              <a:gd name="connsiteY1" fmla="*/ 1542700 h 1542701"/>
              <a:gd name="connsiteX2" fmla="*/ 3708605 w 4410430"/>
              <a:gd name="connsiteY2" fmla="*/ 1542700 h 1542701"/>
              <a:gd name="connsiteX3" fmla="*/ 1 w 4410430"/>
              <a:gd name="connsiteY3" fmla="*/ 1542700 h 1542701"/>
              <a:gd name="connsiteX4" fmla="*/ 0 w 4410430"/>
              <a:gd name="connsiteY4" fmla="*/ 1542701 h 1542701"/>
              <a:gd name="connsiteX5" fmla="*/ 4410430 w 4410430"/>
              <a:gd name="connsiteY5" fmla="*/ 1542701 h 1542701"/>
              <a:gd name="connsiteX6" fmla="*/ 3494105 w 4410430"/>
              <a:gd name="connsiteY6" fmla="*/ 500986 h 1542701"/>
              <a:gd name="connsiteX7" fmla="*/ 3251315 w 4410430"/>
              <a:gd name="connsiteY7" fmla="*/ 407212 h 1542701"/>
              <a:gd name="connsiteX8" fmla="*/ 817036 w 4410430"/>
              <a:gd name="connsiteY8" fmla="*/ 722 h 1542701"/>
              <a:gd name="connsiteX9" fmla="*/ 776293 w 4410430"/>
              <a:gd name="connsiteY9" fmla="*/ 0 h 1542701"/>
              <a:gd name="connsiteX10" fmla="*/ 687187 w 4410430"/>
              <a:gd name="connsiteY10" fmla="*/ 177078 h 1542701"/>
              <a:gd name="connsiteX11" fmla="*/ 1073651 w 4410430"/>
              <a:gd name="connsiteY11" fmla="*/ 167395 h 1542701"/>
              <a:gd name="connsiteX12" fmla="*/ 3322444 w 4410430"/>
              <a:gd name="connsiteY12" fmla="*/ 450557 h 1542701"/>
              <a:gd name="connsiteX13" fmla="*/ 3349201 w 4410430"/>
              <a:gd name="connsiteY13" fmla="*/ 461017 h 154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0430" h="1542701">
                <a:moveTo>
                  <a:pt x="4410430" y="1542700"/>
                </a:moveTo>
                <a:lnTo>
                  <a:pt x="4268412" y="1542700"/>
                </a:lnTo>
                <a:lnTo>
                  <a:pt x="3708605" y="1542700"/>
                </a:lnTo>
                <a:lnTo>
                  <a:pt x="1" y="1542700"/>
                </a:lnTo>
                <a:lnTo>
                  <a:pt x="0" y="1542701"/>
                </a:lnTo>
                <a:lnTo>
                  <a:pt x="4410430" y="1542701"/>
                </a:lnTo>
                <a:close/>
                <a:moveTo>
                  <a:pt x="3494105" y="500986"/>
                </a:moveTo>
                <a:lnTo>
                  <a:pt x="3251315" y="407212"/>
                </a:lnTo>
                <a:cubicBezTo>
                  <a:pt x="2614058" y="183512"/>
                  <a:pt x="1764084" y="34484"/>
                  <a:pt x="817036" y="722"/>
                </a:cubicBezTo>
                <a:lnTo>
                  <a:pt x="776293" y="0"/>
                </a:lnTo>
                <a:lnTo>
                  <a:pt x="687187" y="177078"/>
                </a:lnTo>
                <a:lnTo>
                  <a:pt x="1073651" y="167395"/>
                </a:lnTo>
                <a:cubicBezTo>
                  <a:pt x="1993052" y="162333"/>
                  <a:pt x="2788730" y="266399"/>
                  <a:pt x="3322444" y="450557"/>
                </a:cubicBezTo>
                <a:lnTo>
                  <a:pt x="3349201" y="461017"/>
                </a:ln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9413B-A8BE-79E4-A2D4-65E57957F33D}"/>
              </a:ext>
            </a:extLst>
          </p:cNvPr>
          <p:cNvSpPr/>
          <p:nvPr userDrawn="1"/>
        </p:nvSpPr>
        <p:spPr>
          <a:xfrm rot="10220403" flipH="1">
            <a:off x="-450400" y="332763"/>
            <a:ext cx="12527234" cy="2625770"/>
          </a:xfrm>
          <a:custGeom>
            <a:avLst/>
            <a:gdLst>
              <a:gd name="connsiteX0" fmla="*/ 9169607 w 12527234"/>
              <a:gd name="connsiteY0" fmla="*/ 2185057 h 2625770"/>
              <a:gd name="connsiteX1" fmla="*/ 12494149 w 12527234"/>
              <a:gd name="connsiteY1" fmla="*/ 176946 h 2625770"/>
              <a:gd name="connsiteX2" fmla="*/ 12527234 w 12527234"/>
              <a:gd name="connsiteY2" fmla="*/ 97289 h 2625770"/>
              <a:gd name="connsiteX3" fmla="*/ 12510674 w 12527234"/>
              <a:gd name="connsiteY3" fmla="*/ 0 h 2625770"/>
              <a:gd name="connsiteX4" fmla="*/ 12494149 w 12527234"/>
              <a:gd name="connsiteY4" fmla="*/ 39786 h 2625770"/>
              <a:gd name="connsiteX5" fmla="*/ 8796924 w 12527234"/>
              <a:gd name="connsiteY5" fmla="*/ 2096883 h 2625770"/>
              <a:gd name="connsiteX6" fmla="*/ 6681752 w 12527234"/>
              <a:gd name="connsiteY6" fmla="*/ 1965035 h 2625770"/>
              <a:gd name="connsiteX7" fmla="*/ 6469465 w 12527234"/>
              <a:gd name="connsiteY7" fmla="*/ 1906479 h 2625770"/>
              <a:gd name="connsiteX8" fmla="*/ 6442709 w 12527234"/>
              <a:gd name="connsiteY8" fmla="*/ 1896019 h 2625770"/>
              <a:gd name="connsiteX9" fmla="*/ 3238394 w 12527234"/>
              <a:gd name="connsiteY9" fmla="*/ 1655371 h 2625770"/>
              <a:gd name="connsiteX10" fmla="*/ 62700 w 12527234"/>
              <a:gd name="connsiteY10" fmla="*/ 2448922 h 2625770"/>
              <a:gd name="connsiteX11" fmla="*/ 0 w 12527234"/>
              <a:gd name="connsiteY11" fmla="*/ 2488610 h 2625770"/>
              <a:gd name="connsiteX12" fmla="*/ 0 w 12527234"/>
              <a:gd name="connsiteY12" fmla="*/ 2625770 h 2625770"/>
              <a:gd name="connsiteX13" fmla="*/ 62699 w 12527234"/>
              <a:gd name="connsiteY13" fmla="*/ 2586082 h 2625770"/>
              <a:gd name="connsiteX14" fmla="*/ 3238394 w 12527234"/>
              <a:gd name="connsiteY14" fmla="*/ 1792531 h 2625770"/>
              <a:gd name="connsiteX15" fmla="*/ 6442709 w 12527234"/>
              <a:gd name="connsiteY15" fmla="*/ 2033179 h 2625770"/>
              <a:gd name="connsiteX16" fmla="*/ 6469465 w 12527234"/>
              <a:gd name="connsiteY16" fmla="*/ 2043639 h 2625770"/>
              <a:gd name="connsiteX17" fmla="*/ 6681752 w 12527234"/>
              <a:gd name="connsiteY17" fmla="*/ 2102195 h 2625770"/>
              <a:gd name="connsiteX18" fmla="*/ 8796924 w 12527234"/>
              <a:gd name="connsiteY18" fmla="*/ 2234043 h 2625770"/>
              <a:gd name="connsiteX19" fmla="*/ 9169607 w 12527234"/>
              <a:gd name="connsiteY19" fmla="*/ 2185057 h 262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7234" h="2625770">
                <a:moveTo>
                  <a:pt x="9169607" y="2185057"/>
                </a:moveTo>
                <a:cubicBezTo>
                  <a:pt x="10760635" y="1930505"/>
                  <a:pt x="12028265" y="1135952"/>
                  <a:pt x="12494149" y="176946"/>
                </a:cubicBezTo>
                <a:lnTo>
                  <a:pt x="12527234" y="97289"/>
                </a:lnTo>
                <a:lnTo>
                  <a:pt x="12510674" y="0"/>
                </a:lnTo>
                <a:lnTo>
                  <a:pt x="12494149" y="39786"/>
                </a:lnTo>
                <a:cubicBezTo>
                  <a:pt x="11992428" y="1072562"/>
                  <a:pt x="10560871" y="1914611"/>
                  <a:pt x="8796924" y="2096883"/>
                </a:cubicBezTo>
                <a:cubicBezTo>
                  <a:pt x="8040948" y="2175000"/>
                  <a:pt x="7317853" y="2122227"/>
                  <a:pt x="6681752" y="1965035"/>
                </a:cubicBezTo>
                <a:lnTo>
                  <a:pt x="6469465" y="1906479"/>
                </a:lnTo>
                <a:lnTo>
                  <a:pt x="6442709" y="1896019"/>
                </a:lnTo>
                <a:cubicBezTo>
                  <a:pt x="5731091" y="1650475"/>
                  <a:pt x="4553756" y="1547317"/>
                  <a:pt x="3238394" y="1655371"/>
                </a:cubicBezTo>
                <a:cubicBezTo>
                  <a:pt x="1881926" y="1766801"/>
                  <a:pt x="709742" y="2075652"/>
                  <a:pt x="62700" y="2448922"/>
                </a:cubicBezTo>
                <a:lnTo>
                  <a:pt x="0" y="2488610"/>
                </a:lnTo>
                <a:lnTo>
                  <a:pt x="0" y="2625770"/>
                </a:lnTo>
                <a:lnTo>
                  <a:pt x="62699" y="2586082"/>
                </a:lnTo>
                <a:cubicBezTo>
                  <a:pt x="709742" y="2212812"/>
                  <a:pt x="1881926" y="1903961"/>
                  <a:pt x="3238394" y="1792531"/>
                </a:cubicBezTo>
                <a:cubicBezTo>
                  <a:pt x="4553756" y="1684477"/>
                  <a:pt x="5731090" y="1787635"/>
                  <a:pt x="6442709" y="2033179"/>
                </a:cubicBezTo>
                <a:lnTo>
                  <a:pt x="6469465" y="2043639"/>
                </a:lnTo>
                <a:lnTo>
                  <a:pt x="6681752" y="2102195"/>
                </a:lnTo>
                <a:cubicBezTo>
                  <a:pt x="7317853" y="2259387"/>
                  <a:pt x="8040947" y="2312160"/>
                  <a:pt x="8796924" y="2234043"/>
                </a:cubicBezTo>
                <a:cubicBezTo>
                  <a:pt x="8922921" y="2221023"/>
                  <a:pt x="9047220" y="2204638"/>
                  <a:pt x="9169607" y="2185057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DFBC1A-5D3A-FF4C-2353-C6850449B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489466"/>
            <a:ext cx="2277709" cy="368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672A92-468D-72B5-5F69-CE886A70F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412409" y="5905441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38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88B95BD-6D93-E33A-EC7C-90EC354A6044}"/>
              </a:ext>
            </a:extLst>
          </p:cNvPr>
          <p:cNvSpPr/>
          <p:nvPr userDrawn="1"/>
        </p:nvSpPr>
        <p:spPr>
          <a:xfrm rot="21193052">
            <a:off x="1921597" y="6321366"/>
            <a:ext cx="5701589" cy="906648"/>
          </a:xfrm>
          <a:custGeom>
            <a:avLst/>
            <a:gdLst>
              <a:gd name="connsiteX0" fmla="*/ 3248182 w 5701589"/>
              <a:gd name="connsiteY0" fmla="*/ 63515 h 906648"/>
              <a:gd name="connsiteX1" fmla="*/ 5522337 w 5701589"/>
              <a:gd name="connsiteY1" fmla="*/ 754416 h 906648"/>
              <a:gd name="connsiteX2" fmla="*/ 5701589 w 5701589"/>
              <a:gd name="connsiteY2" fmla="*/ 906648 h 906648"/>
              <a:gd name="connsiteX3" fmla="*/ 0 w 5701589"/>
              <a:gd name="connsiteY3" fmla="*/ 228544 h 906648"/>
              <a:gd name="connsiteX4" fmla="*/ 171090 w 5701589"/>
              <a:gd name="connsiteY4" fmla="*/ 187173 h 906648"/>
              <a:gd name="connsiteX5" fmla="*/ 2097379 w 5701589"/>
              <a:gd name="connsiteY5" fmla="*/ 0 h 906648"/>
              <a:gd name="connsiteX6" fmla="*/ 3248182 w 5701589"/>
              <a:gd name="connsiteY6" fmla="*/ 63515 h 9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589" h="906648">
                <a:moveTo>
                  <a:pt x="3248182" y="63515"/>
                </a:moveTo>
                <a:cubicBezTo>
                  <a:pt x="4232763" y="175308"/>
                  <a:pt x="5048781" y="426770"/>
                  <a:pt x="5522337" y="754416"/>
                </a:cubicBezTo>
                <a:lnTo>
                  <a:pt x="5701589" y="906648"/>
                </a:lnTo>
                <a:lnTo>
                  <a:pt x="0" y="228544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6"/>
                  <a:pt x="3248182" y="63515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6535B9-CE09-F2BE-CBE7-540BBF80BC98}"/>
              </a:ext>
            </a:extLst>
          </p:cNvPr>
          <p:cNvSpPr/>
          <p:nvPr userDrawn="1"/>
        </p:nvSpPr>
        <p:spPr>
          <a:xfrm rot="21193052">
            <a:off x="2760154" y="4963194"/>
            <a:ext cx="9611124" cy="2466493"/>
          </a:xfrm>
          <a:custGeom>
            <a:avLst/>
            <a:gdLst>
              <a:gd name="connsiteX0" fmla="*/ 9611124 w 9611124"/>
              <a:gd name="connsiteY0" fmla="*/ 0 h 2466493"/>
              <a:gd name="connsiteX1" fmla="*/ 9317778 w 9611124"/>
              <a:gd name="connsiteY1" fmla="*/ 2466493 h 2466493"/>
              <a:gd name="connsiteX2" fmla="*/ 0 w 9611124"/>
              <a:gd name="connsiteY2" fmla="*/ 1358307 h 2466493"/>
              <a:gd name="connsiteX3" fmla="*/ 453504 w 9611124"/>
              <a:gd name="connsiteY3" fmla="*/ 1291495 h 2466493"/>
              <a:gd name="connsiteX4" fmla="*/ 933695 w 9611124"/>
              <a:gd name="connsiteY4" fmla="*/ 1240714 h 2466493"/>
              <a:gd name="connsiteX5" fmla="*/ 4014937 w 9611124"/>
              <a:gd name="connsiteY5" fmla="*/ 1481362 h 2466493"/>
              <a:gd name="connsiteX6" fmla="*/ 4040667 w 9611124"/>
              <a:gd name="connsiteY6" fmla="*/ 1491822 h 2466493"/>
              <a:gd name="connsiteX7" fmla="*/ 4244799 w 9611124"/>
              <a:gd name="connsiteY7" fmla="*/ 1550378 h 2466493"/>
              <a:gd name="connsiteX8" fmla="*/ 6278731 w 9611124"/>
              <a:gd name="connsiteY8" fmla="*/ 1682226 h 2466493"/>
              <a:gd name="connsiteX9" fmla="*/ 9574119 w 9611124"/>
              <a:gd name="connsiteY9" fmla="*/ 54703 h 2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11124" h="2466493">
                <a:moveTo>
                  <a:pt x="9611124" y="0"/>
                </a:moveTo>
                <a:lnTo>
                  <a:pt x="9317778" y="2466493"/>
                </a:lnTo>
                <a:lnTo>
                  <a:pt x="0" y="1358307"/>
                </a:lnTo>
                <a:lnTo>
                  <a:pt x="453504" y="1291495"/>
                </a:lnTo>
                <a:cubicBezTo>
                  <a:pt x="610372" y="1271656"/>
                  <a:pt x="770649" y="1254643"/>
                  <a:pt x="933695" y="1240714"/>
                </a:cubicBezTo>
                <a:cubicBezTo>
                  <a:pt x="2198536" y="1132660"/>
                  <a:pt x="3330651" y="1235818"/>
                  <a:pt x="4014937" y="1481362"/>
                </a:cubicBezTo>
                <a:lnTo>
                  <a:pt x="4040667" y="1491822"/>
                </a:lnTo>
                <a:lnTo>
                  <a:pt x="4244799" y="1550378"/>
                </a:lnTo>
                <a:cubicBezTo>
                  <a:pt x="4856468" y="1707570"/>
                  <a:pt x="5551790" y="1760343"/>
                  <a:pt x="6278731" y="1682226"/>
                </a:cubicBezTo>
                <a:cubicBezTo>
                  <a:pt x="7732614" y="1525993"/>
                  <a:pt x="8951671" y="885026"/>
                  <a:pt x="9574119" y="5470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5EB8A4-692D-C8AF-BBE9-05A0085624F8}"/>
              </a:ext>
            </a:extLst>
          </p:cNvPr>
          <p:cNvSpPr/>
          <p:nvPr userDrawn="1"/>
        </p:nvSpPr>
        <p:spPr>
          <a:xfrm rot="21193052">
            <a:off x="3294755" y="5099105"/>
            <a:ext cx="9064785" cy="2300075"/>
          </a:xfrm>
          <a:custGeom>
            <a:avLst/>
            <a:gdLst>
              <a:gd name="connsiteX0" fmla="*/ 9064785 w 9064785"/>
              <a:gd name="connsiteY0" fmla="*/ 0 h 2300075"/>
              <a:gd name="connsiteX1" fmla="*/ 8791231 w 9064785"/>
              <a:gd name="connsiteY1" fmla="*/ 2300075 h 2300075"/>
              <a:gd name="connsiteX2" fmla="*/ 0 w 9064785"/>
              <a:gd name="connsiteY2" fmla="*/ 1254512 h 2300075"/>
              <a:gd name="connsiteX3" fmla="*/ 407148 w 9064785"/>
              <a:gd name="connsiteY3" fmla="*/ 1211456 h 2300075"/>
              <a:gd name="connsiteX4" fmla="*/ 3488390 w 9064785"/>
              <a:gd name="connsiteY4" fmla="*/ 1452104 h 2300075"/>
              <a:gd name="connsiteX5" fmla="*/ 3514120 w 9064785"/>
              <a:gd name="connsiteY5" fmla="*/ 1462564 h 2300075"/>
              <a:gd name="connsiteX6" fmla="*/ 3718253 w 9064785"/>
              <a:gd name="connsiteY6" fmla="*/ 1521120 h 2300075"/>
              <a:gd name="connsiteX7" fmla="*/ 5752184 w 9064785"/>
              <a:gd name="connsiteY7" fmla="*/ 1652968 h 2300075"/>
              <a:gd name="connsiteX8" fmla="*/ 9047572 w 9064785"/>
              <a:gd name="connsiteY8" fmla="*/ 25445 h 23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785" h="2300075">
                <a:moveTo>
                  <a:pt x="9064785" y="0"/>
                </a:moveTo>
                <a:lnTo>
                  <a:pt x="8791231" y="2300075"/>
                </a:lnTo>
                <a:lnTo>
                  <a:pt x="0" y="1254512"/>
                </a:lnTo>
                <a:lnTo>
                  <a:pt x="407148" y="1211456"/>
                </a:lnTo>
                <a:cubicBezTo>
                  <a:pt x="1671989" y="1103402"/>
                  <a:pt x="2804104" y="1206560"/>
                  <a:pt x="3488390" y="1452104"/>
                </a:cubicBezTo>
                <a:lnTo>
                  <a:pt x="3514120" y="1462564"/>
                </a:lnTo>
                <a:lnTo>
                  <a:pt x="3718253" y="1521120"/>
                </a:lnTo>
                <a:cubicBezTo>
                  <a:pt x="4329921" y="1678312"/>
                  <a:pt x="5025243" y="1731085"/>
                  <a:pt x="5752184" y="1652968"/>
                </a:cubicBezTo>
                <a:cubicBezTo>
                  <a:pt x="7206067" y="1496735"/>
                  <a:pt x="8425124" y="855768"/>
                  <a:pt x="9047572" y="25445"/>
                </a:cubicBezTo>
                <a:close/>
              </a:path>
            </a:pathLst>
          </a:custGeom>
          <a:gradFill>
            <a:gsLst>
              <a:gs pos="21000">
                <a:srgbClr val="223241"/>
              </a:gs>
              <a:gs pos="49000">
                <a:srgbClr val="34846B"/>
              </a:gs>
              <a:gs pos="76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E446BB-2808-C246-3282-4204B87E49B9}"/>
              </a:ext>
            </a:extLst>
          </p:cNvPr>
          <p:cNvSpPr/>
          <p:nvPr userDrawn="1"/>
        </p:nvSpPr>
        <p:spPr>
          <a:xfrm rot="21193052">
            <a:off x="2731513" y="4967244"/>
            <a:ext cx="9603611" cy="1854679"/>
          </a:xfrm>
          <a:custGeom>
            <a:avLst/>
            <a:gdLst>
              <a:gd name="connsiteX0" fmla="*/ 9603611 w 9603611"/>
              <a:gd name="connsiteY0" fmla="*/ 0 h 1854679"/>
              <a:gd name="connsiteX1" fmla="*/ 9583818 w 9603611"/>
              <a:gd name="connsiteY1" fmla="*/ 166419 h 1854679"/>
              <a:gd name="connsiteX2" fmla="*/ 9566884 w 9603611"/>
              <a:gd name="connsiteY2" fmla="*/ 191453 h 1854679"/>
              <a:gd name="connsiteX3" fmla="*/ 6271496 w 9603611"/>
              <a:gd name="connsiteY3" fmla="*/ 1818976 h 1854679"/>
              <a:gd name="connsiteX4" fmla="*/ 4237564 w 9603611"/>
              <a:gd name="connsiteY4" fmla="*/ 1687128 h 1854679"/>
              <a:gd name="connsiteX5" fmla="*/ 4033432 w 9603611"/>
              <a:gd name="connsiteY5" fmla="*/ 1628572 h 1854679"/>
              <a:gd name="connsiteX6" fmla="*/ 4007702 w 9603611"/>
              <a:gd name="connsiteY6" fmla="*/ 1618112 h 1854679"/>
              <a:gd name="connsiteX7" fmla="*/ 926461 w 9603611"/>
              <a:gd name="connsiteY7" fmla="*/ 1377464 h 1854679"/>
              <a:gd name="connsiteX8" fmla="*/ 527887 w 9603611"/>
              <a:gd name="connsiteY8" fmla="*/ 1419614 h 1854679"/>
              <a:gd name="connsiteX9" fmla="*/ 0 w 9603611"/>
              <a:gd name="connsiteY9" fmla="*/ 1356831 h 1854679"/>
              <a:gd name="connsiteX10" fmla="*/ 446269 w 9603611"/>
              <a:gd name="connsiteY10" fmla="*/ 1291085 h 1854679"/>
              <a:gd name="connsiteX11" fmla="*/ 926460 w 9603611"/>
              <a:gd name="connsiteY11" fmla="*/ 1240304 h 1854679"/>
              <a:gd name="connsiteX12" fmla="*/ 4007702 w 9603611"/>
              <a:gd name="connsiteY12" fmla="*/ 1480952 h 1854679"/>
              <a:gd name="connsiteX13" fmla="*/ 4033431 w 9603611"/>
              <a:gd name="connsiteY13" fmla="*/ 1491412 h 1854679"/>
              <a:gd name="connsiteX14" fmla="*/ 4237564 w 9603611"/>
              <a:gd name="connsiteY14" fmla="*/ 1549968 h 1854679"/>
              <a:gd name="connsiteX15" fmla="*/ 6271496 w 9603611"/>
              <a:gd name="connsiteY15" fmla="*/ 1681816 h 1854679"/>
              <a:gd name="connsiteX16" fmla="*/ 9566884 w 9603611"/>
              <a:gd name="connsiteY16" fmla="*/ 54293 h 18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3611" h="1854679">
                <a:moveTo>
                  <a:pt x="9603611" y="0"/>
                </a:moveTo>
                <a:lnTo>
                  <a:pt x="9583818" y="166419"/>
                </a:lnTo>
                <a:lnTo>
                  <a:pt x="9566884" y="191453"/>
                </a:lnTo>
                <a:cubicBezTo>
                  <a:pt x="8944436" y="1021776"/>
                  <a:pt x="7725379" y="1662743"/>
                  <a:pt x="6271496" y="1818976"/>
                </a:cubicBezTo>
                <a:cubicBezTo>
                  <a:pt x="5544555" y="1897093"/>
                  <a:pt x="4849233" y="1844320"/>
                  <a:pt x="4237564" y="1687128"/>
                </a:cubicBezTo>
                <a:lnTo>
                  <a:pt x="4033432" y="1628572"/>
                </a:lnTo>
                <a:lnTo>
                  <a:pt x="4007702" y="1618112"/>
                </a:lnTo>
                <a:cubicBezTo>
                  <a:pt x="3323416" y="1372568"/>
                  <a:pt x="2191302" y="1269410"/>
                  <a:pt x="926461" y="1377464"/>
                </a:cubicBezTo>
                <a:lnTo>
                  <a:pt x="527887" y="1419614"/>
                </a:lnTo>
                <a:lnTo>
                  <a:pt x="0" y="1356831"/>
                </a:lnTo>
                <a:lnTo>
                  <a:pt x="446269" y="1291085"/>
                </a:lnTo>
                <a:cubicBezTo>
                  <a:pt x="603137" y="1271246"/>
                  <a:pt x="763414" y="1254233"/>
                  <a:pt x="926460" y="1240304"/>
                </a:cubicBezTo>
                <a:cubicBezTo>
                  <a:pt x="2191301" y="1132250"/>
                  <a:pt x="3323417" y="1235408"/>
                  <a:pt x="4007702" y="1480952"/>
                </a:cubicBezTo>
                <a:lnTo>
                  <a:pt x="4033431" y="1491412"/>
                </a:lnTo>
                <a:lnTo>
                  <a:pt x="4237564" y="1549968"/>
                </a:lnTo>
                <a:cubicBezTo>
                  <a:pt x="4849233" y="1707160"/>
                  <a:pt x="5544555" y="1759933"/>
                  <a:pt x="6271496" y="1681816"/>
                </a:cubicBezTo>
                <a:cubicBezTo>
                  <a:pt x="7725379" y="1525583"/>
                  <a:pt x="8944436" y="884616"/>
                  <a:pt x="9566884" y="5429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F0FB219-7064-DE21-ED18-E80D4677BD28}"/>
              </a:ext>
            </a:extLst>
          </p:cNvPr>
          <p:cNvSpPr/>
          <p:nvPr userDrawn="1"/>
        </p:nvSpPr>
        <p:spPr>
          <a:xfrm rot="21193052">
            <a:off x="1900250" y="6360217"/>
            <a:ext cx="5067305" cy="507558"/>
          </a:xfrm>
          <a:custGeom>
            <a:avLst/>
            <a:gdLst>
              <a:gd name="connsiteX0" fmla="*/ 3248182 w 5067305"/>
              <a:gd name="connsiteY0" fmla="*/ 63514 h 507558"/>
              <a:gd name="connsiteX1" fmla="*/ 4833840 w 5067305"/>
              <a:gd name="connsiteY1" fmla="*/ 413784 h 507558"/>
              <a:gd name="connsiteX2" fmla="*/ 5067305 w 5067305"/>
              <a:gd name="connsiteY2" fmla="*/ 507558 h 507558"/>
              <a:gd name="connsiteX3" fmla="*/ 4927967 w 5067305"/>
              <a:gd name="connsiteY3" fmla="*/ 467589 h 507558"/>
              <a:gd name="connsiteX4" fmla="*/ 4902237 w 5067305"/>
              <a:gd name="connsiteY4" fmla="*/ 457129 h 507558"/>
              <a:gd name="connsiteX5" fmla="*/ 1820996 w 5067305"/>
              <a:gd name="connsiteY5" fmla="*/ 216481 h 507558"/>
              <a:gd name="connsiteX6" fmla="*/ 1340804 w 5067305"/>
              <a:gd name="connsiteY6" fmla="*/ 267262 h 507558"/>
              <a:gd name="connsiteX7" fmla="*/ 887301 w 5067305"/>
              <a:gd name="connsiteY7" fmla="*/ 334073 h 507558"/>
              <a:gd name="connsiteX8" fmla="*/ 0 w 5067305"/>
              <a:gd name="connsiteY8" fmla="*/ 228545 h 507558"/>
              <a:gd name="connsiteX9" fmla="*/ 171090 w 5067305"/>
              <a:gd name="connsiteY9" fmla="*/ 187173 h 507558"/>
              <a:gd name="connsiteX10" fmla="*/ 2097379 w 5067305"/>
              <a:gd name="connsiteY10" fmla="*/ 0 h 507558"/>
              <a:gd name="connsiteX11" fmla="*/ 3248182 w 5067305"/>
              <a:gd name="connsiteY11" fmla="*/ 63514 h 50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7305" h="507558">
                <a:moveTo>
                  <a:pt x="3248182" y="63514"/>
                </a:moveTo>
                <a:cubicBezTo>
                  <a:pt x="3854078" y="132310"/>
                  <a:pt x="4396140" y="253998"/>
                  <a:pt x="4833840" y="413784"/>
                </a:cubicBezTo>
                <a:lnTo>
                  <a:pt x="5067305" y="507558"/>
                </a:lnTo>
                <a:lnTo>
                  <a:pt x="4927967" y="467589"/>
                </a:lnTo>
                <a:lnTo>
                  <a:pt x="4902237" y="457129"/>
                </a:lnTo>
                <a:cubicBezTo>
                  <a:pt x="4217951" y="211585"/>
                  <a:pt x="3085837" y="108427"/>
                  <a:pt x="1820996" y="216481"/>
                </a:cubicBezTo>
                <a:cubicBezTo>
                  <a:pt x="1657950" y="230410"/>
                  <a:pt x="1497673" y="247424"/>
                  <a:pt x="1340804" y="267262"/>
                </a:cubicBezTo>
                <a:lnTo>
                  <a:pt x="887301" y="334073"/>
                </a:lnTo>
                <a:lnTo>
                  <a:pt x="0" y="228545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7"/>
                  <a:pt x="3248182" y="6351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2B6ED1-A9F7-C359-82E3-77C1D8C3E6D7}"/>
              </a:ext>
            </a:extLst>
          </p:cNvPr>
          <p:cNvGrpSpPr/>
          <p:nvPr userDrawn="1"/>
        </p:nvGrpSpPr>
        <p:grpSpPr>
          <a:xfrm rot="10800000">
            <a:off x="-199483" y="-564910"/>
            <a:ext cx="10471028" cy="2466493"/>
            <a:chOff x="1900250" y="4963194"/>
            <a:chExt cx="10471028" cy="246649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A3C8A2-F72A-9EE3-8235-0287F1B8D133}"/>
                </a:ext>
              </a:extLst>
            </p:cNvPr>
            <p:cNvSpPr/>
            <p:nvPr userDrawn="1"/>
          </p:nvSpPr>
          <p:spPr>
            <a:xfrm rot="21193052">
              <a:off x="1921597" y="6321366"/>
              <a:ext cx="5701589" cy="906648"/>
            </a:xfrm>
            <a:custGeom>
              <a:avLst/>
              <a:gdLst>
                <a:gd name="connsiteX0" fmla="*/ 3248182 w 5701589"/>
                <a:gd name="connsiteY0" fmla="*/ 63515 h 906648"/>
                <a:gd name="connsiteX1" fmla="*/ 5522337 w 5701589"/>
                <a:gd name="connsiteY1" fmla="*/ 754416 h 906648"/>
                <a:gd name="connsiteX2" fmla="*/ 5701589 w 5701589"/>
                <a:gd name="connsiteY2" fmla="*/ 906648 h 906648"/>
                <a:gd name="connsiteX3" fmla="*/ 0 w 5701589"/>
                <a:gd name="connsiteY3" fmla="*/ 228544 h 906648"/>
                <a:gd name="connsiteX4" fmla="*/ 171090 w 5701589"/>
                <a:gd name="connsiteY4" fmla="*/ 187173 h 906648"/>
                <a:gd name="connsiteX5" fmla="*/ 2097379 w 5701589"/>
                <a:gd name="connsiteY5" fmla="*/ 0 h 906648"/>
                <a:gd name="connsiteX6" fmla="*/ 3248182 w 5701589"/>
                <a:gd name="connsiteY6" fmla="*/ 63515 h 90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1589" h="906648">
                  <a:moveTo>
                    <a:pt x="3248182" y="63515"/>
                  </a:moveTo>
                  <a:cubicBezTo>
                    <a:pt x="4232763" y="175308"/>
                    <a:pt x="5048781" y="426770"/>
                    <a:pt x="5522337" y="754416"/>
                  </a:cubicBezTo>
                  <a:lnTo>
                    <a:pt x="5701589" y="906648"/>
                  </a:lnTo>
                  <a:lnTo>
                    <a:pt x="0" y="228544"/>
                  </a:lnTo>
                  <a:lnTo>
                    <a:pt x="171090" y="187173"/>
                  </a:lnTo>
                  <a:cubicBezTo>
                    <a:pt x="738340" y="68100"/>
                    <a:pt x="1396075" y="0"/>
                    <a:pt x="2097379" y="0"/>
                  </a:cubicBezTo>
                  <a:cubicBezTo>
                    <a:pt x="2498125" y="0"/>
                    <a:pt x="2884644" y="22236"/>
                    <a:pt x="3248182" y="63515"/>
                  </a:cubicBezTo>
                  <a:close/>
                </a:path>
              </a:pathLst>
            </a:custGeom>
            <a:gradFill>
              <a:gsLst>
                <a:gs pos="21000">
                  <a:srgbClr val="223241"/>
                </a:gs>
                <a:gs pos="49000">
                  <a:srgbClr val="34846B"/>
                </a:gs>
                <a:gs pos="76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3DB8B9-A3F8-5939-EEFD-9CA3ECC01374}"/>
                </a:ext>
              </a:extLst>
            </p:cNvPr>
            <p:cNvSpPr/>
            <p:nvPr userDrawn="1"/>
          </p:nvSpPr>
          <p:spPr>
            <a:xfrm rot="21193052">
              <a:off x="2760154" y="4963194"/>
              <a:ext cx="9611124" cy="2466493"/>
            </a:xfrm>
            <a:custGeom>
              <a:avLst/>
              <a:gdLst>
                <a:gd name="connsiteX0" fmla="*/ 9611124 w 9611124"/>
                <a:gd name="connsiteY0" fmla="*/ 0 h 2466493"/>
                <a:gd name="connsiteX1" fmla="*/ 9317778 w 9611124"/>
                <a:gd name="connsiteY1" fmla="*/ 2466493 h 2466493"/>
                <a:gd name="connsiteX2" fmla="*/ 0 w 9611124"/>
                <a:gd name="connsiteY2" fmla="*/ 1358307 h 2466493"/>
                <a:gd name="connsiteX3" fmla="*/ 453504 w 9611124"/>
                <a:gd name="connsiteY3" fmla="*/ 1291495 h 2466493"/>
                <a:gd name="connsiteX4" fmla="*/ 933695 w 9611124"/>
                <a:gd name="connsiteY4" fmla="*/ 1240714 h 2466493"/>
                <a:gd name="connsiteX5" fmla="*/ 4014937 w 9611124"/>
                <a:gd name="connsiteY5" fmla="*/ 1481362 h 2466493"/>
                <a:gd name="connsiteX6" fmla="*/ 4040667 w 9611124"/>
                <a:gd name="connsiteY6" fmla="*/ 1491822 h 2466493"/>
                <a:gd name="connsiteX7" fmla="*/ 4244799 w 9611124"/>
                <a:gd name="connsiteY7" fmla="*/ 1550378 h 2466493"/>
                <a:gd name="connsiteX8" fmla="*/ 6278731 w 9611124"/>
                <a:gd name="connsiteY8" fmla="*/ 1682226 h 2466493"/>
                <a:gd name="connsiteX9" fmla="*/ 9574119 w 9611124"/>
                <a:gd name="connsiteY9" fmla="*/ 54703 h 246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1124" h="2466493">
                  <a:moveTo>
                    <a:pt x="9611124" y="0"/>
                  </a:moveTo>
                  <a:lnTo>
                    <a:pt x="9317778" y="2466493"/>
                  </a:lnTo>
                  <a:lnTo>
                    <a:pt x="0" y="1358307"/>
                  </a:lnTo>
                  <a:lnTo>
                    <a:pt x="453504" y="1291495"/>
                  </a:lnTo>
                  <a:cubicBezTo>
                    <a:pt x="610372" y="1271656"/>
                    <a:pt x="770649" y="1254643"/>
                    <a:pt x="933695" y="1240714"/>
                  </a:cubicBezTo>
                  <a:cubicBezTo>
                    <a:pt x="2198536" y="1132660"/>
                    <a:pt x="3330651" y="1235818"/>
                    <a:pt x="4014937" y="1481362"/>
                  </a:cubicBezTo>
                  <a:lnTo>
                    <a:pt x="4040667" y="1491822"/>
                  </a:lnTo>
                  <a:lnTo>
                    <a:pt x="4244799" y="1550378"/>
                  </a:lnTo>
                  <a:cubicBezTo>
                    <a:pt x="4856468" y="1707570"/>
                    <a:pt x="5551790" y="1760343"/>
                    <a:pt x="6278731" y="1682226"/>
                  </a:cubicBezTo>
                  <a:cubicBezTo>
                    <a:pt x="7732614" y="1525993"/>
                    <a:pt x="8951671" y="885026"/>
                    <a:pt x="9574119" y="54703"/>
                  </a:cubicBezTo>
                  <a:close/>
                </a:path>
              </a:pathLst>
            </a:custGeom>
            <a:gradFill>
              <a:gsLst>
                <a:gs pos="21000">
                  <a:srgbClr val="223241"/>
                </a:gs>
                <a:gs pos="49000">
                  <a:srgbClr val="34846B"/>
                </a:gs>
                <a:gs pos="76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EADEED-E72D-4EF0-E835-754C1F0858BD}"/>
                </a:ext>
              </a:extLst>
            </p:cNvPr>
            <p:cNvSpPr/>
            <p:nvPr userDrawn="1"/>
          </p:nvSpPr>
          <p:spPr>
            <a:xfrm rot="21193052">
              <a:off x="3294755" y="5099105"/>
              <a:ext cx="9064785" cy="2300075"/>
            </a:xfrm>
            <a:custGeom>
              <a:avLst/>
              <a:gdLst>
                <a:gd name="connsiteX0" fmla="*/ 9064785 w 9064785"/>
                <a:gd name="connsiteY0" fmla="*/ 0 h 2300075"/>
                <a:gd name="connsiteX1" fmla="*/ 8791231 w 9064785"/>
                <a:gd name="connsiteY1" fmla="*/ 2300075 h 2300075"/>
                <a:gd name="connsiteX2" fmla="*/ 0 w 9064785"/>
                <a:gd name="connsiteY2" fmla="*/ 1254512 h 2300075"/>
                <a:gd name="connsiteX3" fmla="*/ 407148 w 9064785"/>
                <a:gd name="connsiteY3" fmla="*/ 1211456 h 2300075"/>
                <a:gd name="connsiteX4" fmla="*/ 3488390 w 9064785"/>
                <a:gd name="connsiteY4" fmla="*/ 1452104 h 2300075"/>
                <a:gd name="connsiteX5" fmla="*/ 3514120 w 9064785"/>
                <a:gd name="connsiteY5" fmla="*/ 1462564 h 2300075"/>
                <a:gd name="connsiteX6" fmla="*/ 3718253 w 9064785"/>
                <a:gd name="connsiteY6" fmla="*/ 1521120 h 2300075"/>
                <a:gd name="connsiteX7" fmla="*/ 5752184 w 9064785"/>
                <a:gd name="connsiteY7" fmla="*/ 1652968 h 2300075"/>
                <a:gd name="connsiteX8" fmla="*/ 9047572 w 9064785"/>
                <a:gd name="connsiteY8" fmla="*/ 25445 h 23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64785" h="2300075">
                  <a:moveTo>
                    <a:pt x="9064785" y="0"/>
                  </a:moveTo>
                  <a:lnTo>
                    <a:pt x="8791231" y="2300075"/>
                  </a:lnTo>
                  <a:lnTo>
                    <a:pt x="0" y="1254512"/>
                  </a:lnTo>
                  <a:lnTo>
                    <a:pt x="407148" y="1211456"/>
                  </a:lnTo>
                  <a:cubicBezTo>
                    <a:pt x="1671989" y="1103402"/>
                    <a:pt x="2804104" y="1206560"/>
                    <a:pt x="3488390" y="1452104"/>
                  </a:cubicBezTo>
                  <a:lnTo>
                    <a:pt x="3514120" y="1462564"/>
                  </a:lnTo>
                  <a:lnTo>
                    <a:pt x="3718253" y="1521120"/>
                  </a:lnTo>
                  <a:cubicBezTo>
                    <a:pt x="4329921" y="1678312"/>
                    <a:pt x="5025243" y="1731085"/>
                    <a:pt x="5752184" y="1652968"/>
                  </a:cubicBezTo>
                  <a:cubicBezTo>
                    <a:pt x="7206067" y="1496735"/>
                    <a:pt x="8425124" y="855768"/>
                    <a:pt x="9047572" y="25445"/>
                  </a:cubicBezTo>
                  <a:close/>
                </a:path>
              </a:pathLst>
            </a:custGeom>
            <a:gradFill>
              <a:gsLst>
                <a:gs pos="21000">
                  <a:srgbClr val="223241"/>
                </a:gs>
                <a:gs pos="49000">
                  <a:srgbClr val="34846B"/>
                </a:gs>
                <a:gs pos="76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901121-9A8D-5A6D-5977-DF7AB2380117}"/>
                </a:ext>
              </a:extLst>
            </p:cNvPr>
            <p:cNvSpPr/>
            <p:nvPr userDrawn="1"/>
          </p:nvSpPr>
          <p:spPr>
            <a:xfrm rot="21193052">
              <a:off x="2731513" y="4967244"/>
              <a:ext cx="9603611" cy="1854679"/>
            </a:xfrm>
            <a:custGeom>
              <a:avLst/>
              <a:gdLst>
                <a:gd name="connsiteX0" fmla="*/ 9603611 w 9603611"/>
                <a:gd name="connsiteY0" fmla="*/ 0 h 1854679"/>
                <a:gd name="connsiteX1" fmla="*/ 9583818 w 9603611"/>
                <a:gd name="connsiteY1" fmla="*/ 166419 h 1854679"/>
                <a:gd name="connsiteX2" fmla="*/ 9566884 w 9603611"/>
                <a:gd name="connsiteY2" fmla="*/ 191453 h 1854679"/>
                <a:gd name="connsiteX3" fmla="*/ 6271496 w 9603611"/>
                <a:gd name="connsiteY3" fmla="*/ 1818976 h 1854679"/>
                <a:gd name="connsiteX4" fmla="*/ 4237564 w 9603611"/>
                <a:gd name="connsiteY4" fmla="*/ 1687128 h 1854679"/>
                <a:gd name="connsiteX5" fmla="*/ 4033432 w 9603611"/>
                <a:gd name="connsiteY5" fmla="*/ 1628572 h 1854679"/>
                <a:gd name="connsiteX6" fmla="*/ 4007702 w 9603611"/>
                <a:gd name="connsiteY6" fmla="*/ 1618112 h 1854679"/>
                <a:gd name="connsiteX7" fmla="*/ 926461 w 9603611"/>
                <a:gd name="connsiteY7" fmla="*/ 1377464 h 1854679"/>
                <a:gd name="connsiteX8" fmla="*/ 527887 w 9603611"/>
                <a:gd name="connsiteY8" fmla="*/ 1419614 h 1854679"/>
                <a:gd name="connsiteX9" fmla="*/ 0 w 9603611"/>
                <a:gd name="connsiteY9" fmla="*/ 1356831 h 1854679"/>
                <a:gd name="connsiteX10" fmla="*/ 446269 w 9603611"/>
                <a:gd name="connsiteY10" fmla="*/ 1291085 h 1854679"/>
                <a:gd name="connsiteX11" fmla="*/ 926460 w 9603611"/>
                <a:gd name="connsiteY11" fmla="*/ 1240304 h 1854679"/>
                <a:gd name="connsiteX12" fmla="*/ 4007702 w 9603611"/>
                <a:gd name="connsiteY12" fmla="*/ 1480952 h 1854679"/>
                <a:gd name="connsiteX13" fmla="*/ 4033431 w 9603611"/>
                <a:gd name="connsiteY13" fmla="*/ 1491412 h 1854679"/>
                <a:gd name="connsiteX14" fmla="*/ 4237564 w 9603611"/>
                <a:gd name="connsiteY14" fmla="*/ 1549968 h 1854679"/>
                <a:gd name="connsiteX15" fmla="*/ 6271496 w 9603611"/>
                <a:gd name="connsiteY15" fmla="*/ 1681816 h 1854679"/>
                <a:gd name="connsiteX16" fmla="*/ 9566884 w 9603611"/>
                <a:gd name="connsiteY16" fmla="*/ 54293 h 18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3611" h="1854679">
                  <a:moveTo>
                    <a:pt x="9603611" y="0"/>
                  </a:moveTo>
                  <a:lnTo>
                    <a:pt x="9583818" y="166419"/>
                  </a:lnTo>
                  <a:lnTo>
                    <a:pt x="9566884" y="191453"/>
                  </a:lnTo>
                  <a:cubicBezTo>
                    <a:pt x="8944436" y="1021776"/>
                    <a:pt x="7725379" y="1662743"/>
                    <a:pt x="6271496" y="1818976"/>
                  </a:cubicBezTo>
                  <a:cubicBezTo>
                    <a:pt x="5544555" y="1897093"/>
                    <a:pt x="4849233" y="1844320"/>
                    <a:pt x="4237564" y="1687128"/>
                  </a:cubicBezTo>
                  <a:lnTo>
                    <a:pt x="4033432" y="1628572"/>
                  </a:lnTo>
                  <a:lnTo>
                    <a:pt x="4007702" y="1618112"/>
                  </a:lnTo>
                  <a:cubicBezTo>
                    <a:pt x="3323416" y="1372568"/>
                    <a:pt x="2191302" y="1269410"/>
                    <a:pt x="926461" y="1377464"/>
                  </a:cubicBezTo>
                  <a:lnTo>
                    <a:pt x="527887" y="1419614"/>
                  </a:lnTo>
                  <a:lnTo>
                    <a:pt x="0" y="1356831"/>
                  </a:lnTo>
                  <a:lnTo>
                    <a:pt x="446269" y="1291085"/>
                  </a:lnTo>
                  <a:cubicBezTo>
                    <a:pt x="603137" y="1271246"/>
                    <a:pt x="763414" y="1254233"/>
                    <a:pt x="926460" y="1240304"/>
                  </a:cubicBezTo>
                  <a:cubicBezTo>
                    <a:pt x="2191301" y="1132250"/>
                    <a:pt x="3323417" y="1235408"/>
                    <a:pt x="4007702" y="1480952"/>
                  </a:cubicBezTo>
                  <a:lnTo>
                    <a:pt x="4033431" y="1491412"/>
                  </a:lnTo>
                  <a:lnTo>
                    <a:pt x="4237564" y="1549968"/>
                  </a:lnTo>
                  <a:cubicBezTo>
                    <a:pt x="4849233" y="1707160"/>
                    <a:pt x="5544555" y="1759933"/>
                    <a:pt x="6271496" y="1681816"/>
                  </a:cubicBezTo>
                  <a:cubicBezTo>
                    <a:pt x="7725379" y="1525583"/>
                    <a:pt x="8944436" y="884616"/>
                    <a:pt x="9566884" y="54293"/>
                  </a:cubicBezTo>
                  <a:close/>
                </a:path>
              </a:pathLst>
            </a:custGeom>
            <a:gradFill>
              <a:gsLst>
                <a:gs pos="21000">
                  <a:srgbClr val="223241"/>
                </a:gs>
                <a:gs pos="49000">
                  <a:srgbClr val="34846B"/>
                </a:gs>
                <a:gs pos="76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EBF653-0BC0-D2D6-D934-33AF70EC313A}"/>
                </a:ext>
              </a:extLst>
            </p:cNvPr>
            <p:cNvSpPr/>
            <p:nvPr userDrawn="1"/>
          </p:nvSpPr>
          <p:spPr>
            <a:xfrm rot="21193052">
              <a:off x="1900250" y="6360217"/>
              <a:ext cx="5067305" cy="507558"/>
            </a:xfrm>
            <a:custGeom>
              <a:avLst/>
              <a:gdLst>
                <a:gd name="connsiteX0" fmla="*/ 3248182 w 5067305"/>
                <a:gd name="connsiteY0" fmla="*/ 63514 h 507558"/>
                <a:gd name="connsiteX1" fmla="*/ 4833840 w 5067305"/>
                <a:gd name="connsiteY1" fmla="*/ 413784 h 507558"/>
                <a:gd name="connsiteX2" fmla="*/ 5067305 w 5067305"/>
                <a:gd name="connsiteY2" fmla="*/ 507558 h 507558"/>
                <a:gd name="connsiteX3" fmla="*/ 4927967 w 5067305"/>
                <a:gd name="connsiteY3" fmla="*/ 467589 h 507558"/>
                <a:gd name="connsiteX4" fmla="*/ 4902237 w 5067305"/>
                <a:gd name="connsiteY4" fmla="*/ 457129 h 507558"/>
                <a:gd name="connsiteX5" fmla="*/ 1820996 w 5067305"/>
                <a:gd name="connsiteY5" fmla="*/ 216481 h 507558"/>
                <a:gd name="connsiteX6" fmla="*/ 1340804 w 5067305"/>
                <a:gd name="connsiteY6" fmla="*/ 267262 h 507558"/>
                <a:gd name="connsiteX7" fmla="*/ 887301 w 5067305"/>
                <a:gd name="connsiteY7" fmla="*/ 334073 h 507558"/>
                <a:gd name="connsiteX8" fmla="*/ 0 w 5067305"/>
                <a:gd name="connsiteY8" fmla="*/ 228545 h 507558"/>
                <a:gd name="connsiteX9" fmla="*/ 171090 w 5067305"/>
                <a:gd name="connsiteY9" fmla="*/ 187173 h 507558"/>
                <a:gd name="connsiteX10" fmla="*/ 2097379 w 5067305"/>
                <a:gd name="connsiteY10" fmla="*/ 0 h 507558"/>
                <a:gd name="connsiteX11" fmla="*/ 3248182 w 5067305"/>
                <a:gd name="connsiteY11" fmla="*/ 63514 h 50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7305" h="507558">
                  <a:moveTo>
                    <a:pt x="3248182" y="63514"/>
                  </a:moveTo>
                  <a:cubicBezTo>
                    <a:pt x="3854078" y="132310"/>
                    <a:pt x="4396140" y="253998"/>
                    <a:pt x="4833840" y="413784"/>
                  </a:cubicBezTo>
                  <a:lnTo>
                    <a:pt x="5067305" y="507558"/>
                  </a:lnTo>
                  <a:lnTo>
                    <a:pt x="4927967" y="467589"/>
                  </a:lnTo>
                  <a:lnTo>
                    <a:pt x="4902237" y="457129"/>
                  </a:lnTo>
                  <a:cubicBezTo>
                    <a:pt x="4217951" y="211585"/>
                    <a:pt x="3085837" y="108427"/>
                    <a:pt x="1820996" y="216481"/>
                  </a:cubicBezTo>
                  <a:cubicBezTo>
                    <a:pt x="1657950" y="230410"/>
                    <a:pt x="1497673" y="247424"/>
                    <a:pt x="1340804" y="267262"/>
                  </a:cubicBezTo>
                  <a:lnTo>
                    <a:pt x="887301" y="334073"/>
                  </a:lnTo>
                  <a:lnTo>
                    <a:pt x="0" y="228545"/>
                  </a:lnTo>
                  <a:lnTo>
                    <a:pt x="171090" y="187173"/>
                  </a:lnTo>
                  <a:cubicBezTo>
                    <a:pt x="738340" y="68100"/>
                    <a:pt x="1396075" y="0"/>
                    <a:pt x="2097379" y="0"/>
                  </a:cubicBezTo>
                  <a:cubicBezTo>
                    <a:pt x="2498125" y="0"/>
                    <a:pt x="2884644" y="22237"/>
                    <a:pt x="3248182" y="63514"/>
                  </a:cubicBezTo>
                  <a:close/>
                </a:path>
              </a:pathLst>
            </a:custGeom>
            <a:gradFill>
              <a:gsLst>
                <a:gs pos="21000">
                  <a:srgbClr val="223241"/>
                </a:gs>
                <a:gs pos="49000">
                  <a:srgbClr val="34846B"/>
                </a:gs>
                <a:gs pos="76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245FAF-EE00-D0F2-A72D-69E24BE9BFF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9788" y="1663511"/>
            <a:ext cx="3932237" cy="1116749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Times new roman Bold </a:t>
            </a:r>
            <a:br>
              <a:rPr lang="en-US" dirty="0"/>
            </a:br>
            <a:r>
              <a:rPr lang="en-US" dirty="0"/>
              <a:t>size : 28 or larger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2D1E0-A95E-6629-269C-988263FCDC91}"/>
              </a:ext>
            </a:extLst>
          </p:cNvPr>
          <p:cNvSpPr>
            <a:spLocks noGrp="1"/>
          </p:cNvSpPr>
          <p:nvPr userDrawn="1">
            <p:ph type="pic" idx="1"/>
          </p:nvPr>
        </p:nvSpPr>
        <p:spPr>
          <a:xfrm>
            <a:off x="5183188" y="1663512"/>
            <a:ext cx="6172200" cy="34553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FE45C-9C49-2852-6BAC-72491689CFED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839788" y="2788200"/>
            <a:ext cx="3932237" cy="233064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Times new roman Regular </a:t>
            </a:r>
          </a:p>
          <a:p>
            <a:pPr lvl="0"/>
            <a:r>
              <a:rPr lang="en-US" dirty="0"/>
              <a:t>Size :20 or larger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C645-6663-9062-2497-AEF0C29CE9A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685928" y="6356350"/>
            <a:ext cx="667871" cy="365125"/>
          </a:xfrm>
        </p:spPr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13CBD7-BCCA-2659-023A-8CBE03D77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489466"/>
            <a:ext cx="2277709" cy="3685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02FC61-9E39-AC98-AA03-9D6174FE2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412409" y="5905441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44661F-6ADC-E0C0-FBC8-CCD9C3581F0E}"/>
              </a:ext>
            </a:extLst>
          </p:cNvPr>
          <p:cNvSpPr/>
          <p:nvPr userDrawn="1"/>
        </p:nvSpPr>
        <p:spPr>
          <a:xfrm rot="11379597">
            <a:off x="-559011" y="4618075"/>
            <a:ext cx="12678980" cy="3203768"/>
          </a:xfrm>
          <a:custGeom>
            <a:avLst/>
            <a:gdLst>
              <a:gd name="connsiteX0" fmla="*/ 12184988 w 12192000"/>
              <a:gd name="connsiteY0" fmla="*/ 0 h 3203768"/>
              <a:gd name="connsiteX1" fmla="*/ 12192000 w 12192000"/>
              <a:gd name="connsiteY1" fmla="*/ 0 h 3203768"/>
              <a:gd name="connsiteX2" fmla="*/ 12192000 w 12192000"/>
              <a:gd name="connsiteY2" fmla="*/ 137160 h 3203768"/>
              <a:gd name="connsiteX3" fmla="*/ 12184988 w 12192000"/>
              <a:gd name="connsiteY3" fmla="*/ 137160 h 3203768"/>
              <a:gd name="connsiteX4" fmla="*/ 12164616 w 12192000"/>
              <a:gd name="connsiteY4" fmla="*/ 302016 h 3203768"/>
              <a:gd name="connsiteX5" fmla="*/ 8459048 w 12192000"/>
              <a:gd name="connsiteY5" fmla="*/ 2812041 h 3203768"/>
              <a:gd name="connsiteX6" fmla="*/ 6425116 w 12192000"/>
              <a:gd name="connsiteY6" fmla="*/ 2680193 h 3203768"/>
              <a:gd name="connsiteX7" fmla="*/ 6220983 w 12192000"/>
              <a:gd name="connsiteY7" fmla="*/ 2621637 h 3203768"/>
              <a:gd name="connsiteX8" fmla="*/ 6195254 w 12192000"/>
              <a:gd name="connsiteY8" fmla="*/ 2611177 h 3203768"/>
              <a:gd name="connsiteX9" fmla="*/ 3114012 w 12192000"/>
              <a:gd name="connsiteY9" fmla="*/ 2370529 h 3203768"/>
              <a:gd name="connsiteX10" fmla="*/ 60291 w 12192000"/>
              <a:gd name="connsiteY10" fmla="*/ 3164080 h 3203768"/>
              <a:gd name="connsiteX11" fmla="*/ 0 w 12192000"/>
              <a:gd name="connsiteY11" fmla="*/ 3203768 h 3203768"/>
              <a:gd name="connsiteX12" fmla="*/ 0 w 12192000"/>
              <a:gd name="connsiteY12" fmla="*/ 3066608 h 3203768"/>
              <a:gd name="connsiteX13" fmla="*/ 60291 w 12192000"/>
              <a:gd name="connsiteY13" fmla="*/ 3026920 h 3203768"/>
              <a:gd name="connsiteX14" fmla="*/ 3114012 w 12192000"/>
              <a:gd name="connsiteY14" fmla="*/ 2233369 h 3203768"/>
              <a:gd name="connsiteX15" fmla="*/ 6195254 w 12192000"/>
              <a:gd name="connsiteY15" fmla="*/ 2474017 h 3203768"/>
              <a:gd name="connsiteX16" fmla="*/ 6220983 w 12192000"/>
              <a:gd name="connsiteY16" fmla="*/ 2484477 h 3203768"/>
              <a:gd name="connsiteX17" fmla="*/ 6425116 w 12192000"/>
              <a:gd name="connsiteY17" fmla="*/ 2543033 h 3203768"/>
              <a:gd name="connsiteX18" fmla="*/ 8459048 w 12192000"/>
              <a:gd name="connsiteY18" fmla="*/ 2674881 h 3203768"/>
              <a:gd name="connsiteX19" fmla="*/ 12164616 w 12192000"/>
              <a:gd name="connsiteY19" fmla="*/ 164856 h 3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203768">
                <a:moveTo>
                  <a:pt x="12184988" y="0"/>
                </a:moveTo>
                <a:lnTo>
                  <a:pt x="12192000" y="0"/>
                </a:lnTo>
                <a:lnTo>
                  <a:pt x="12192000" y="137160"/>
                </a:lnTo>
                <a:lnTo>
                  <a:pt x="12184988" y="137160"/>
                </a:lnTo>
                <a:lnTo>
                  <a:pt x="12164616" y="302016"/>
                </a:lnTo>
                <a:cubicBezTo>
                  <a:pt x="11918600" y="1533670"/>
                  <a:pt x="10397559" y="2603730"/>
                  <a:pt x="8459048" y="2812041"/>
                </a:cubicBezTo>
                <a:cubicBezTo>
                  <a:pt x="7732107" y="2890158"/>
                  <a:pt x="7036785" y="2837385"/>
                  <a:pt x="6425116" y="2680193"/>
                </a:cubicBezTo>
                <a:lnTo>
                  <a:pt x="6220983" y="2621637"/>
                </a:lnTo>
                <a:lnTo>
                  <a:pt x="6195254" y="2611177"/>
                </a:lnTo>
                <a:cubicBezTo>
                  <a:pt x="5510968" y="2365633"/>
                  <a:pt x="4378853" y="2262475"/>
                  <a:pt x="3114012" y="2370529"/>
                </a:cubicBezTo>
                <a:cubicBezTo>
                  <a:pt x="1809644" y="2481959"/>
                  <a:pt x="682482" y="2790810"/>
                  <a:pt x="60291" y="3164080"/>
                </a:cubicBezTo>
                <a:lnTo>
                  <a:pt x="0" y="3203768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6CD677-6D90-6D30-A1C6-87F75B9AAD96}"/>
              </a:ext>
            </a:extLst>
          </p:cNvPr>
          <p:cNvSpPr/>
          <p:nvPr userDrawn="1"/>
        </p:nvSpPr>
        <p:spPr>
          <a:xfrm rot="11379597">
            <a:off x="4388052" y="4949050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384B29-8D1F-BBB3-DB98-A33A1FE3F6DD}"/>
              </a:ext>
            </a:extLst>
          </p:cNvPr>
          <p:cNvSpPr/>
          <p:nvPr userDrawn="1"/>
        </p:nvSpPr>
        <p:spPr>
          <a:xfrm rot="11957188">
            <a:off x="3167535" y="5047691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gradFill>
            <a:gsLst>
              <a:gs pos="21000">
                <a:srgbClr val="223241"/>
              </a:gs>
              <a:gs pos="49000">
                <a:srgbClr val="34846B"/>
              </a:gs>
              <a:gs pos="76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CB40A-CE45-9CEF-F3C2-F446D2E11D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Times new roman Bold – size 28 or larger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99CCC-DFBF-9FDF-1536-F0BC5352F3A8}"/>
              </a:ext>
            </a:extLst>
          </p:cNvPr>
          <p:cNvSpPr>
            <a:spLocks noGrp="1"/>
          </p:cNvSpPr>
          <p:nvPr userDrawn="1">
            <p:ph type="body" orient="vert" idx="1"/>
          </p:nvPr>
        </p:nvSpPr>
        <p:spPr/>
        <p:txBody>
          <a:bodyPr vert="horz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C8D78-EE9C-85AB-509A-1B980A1C8E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B244E-5751-1FDB-7DB9-569B67C92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489466"/>
            <a:ext cx="2277709" cy="368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64C280-9502-2E8D-517C-2F204C55D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412409" y="5905441"/>
            <a:ext cx="778481" cy="60130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B963C3-26E7-1BAD-9B37-23E5799F634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341220" y="6356350"/>
            <a:ext cx="375478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6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52935-1A0D-3D5A-E0CE-5FB36C46F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5917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68912-3835-9C8A-1410-2F427C69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4D301-22E0-4D40-4857-48A77C36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F76E-B7D0-42CC-8B79-86582E0EFF3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75F071-82B6-AF32-B99E-9A1AA5911518}"/>
              </a:ext>
            </a:extLst>
          </p:cNvPr>
          <p:cNvSpPr/>
          <p:nvPr userDrawn="1"/>
        </p:nvSpPr>
        <p:spPr>
          <a:xfrm rot="16225571">
            <a:off x="9965553" y="4622823"/>
            <a:ext cx="3424961" cy="1053321"/>
          </a:xfrm>
          <a:custGeom>
            <a:avLst/>
            <a:gdLst>
              <a:gd name="connsiteX0" fmla="*/ 3424961 w 3424961"/>
              <a:gd name="connsiteY0" fmla="*/ 1027903 h 1053321"/>
              <a:gd name="connsiteX1" fmla="*/ 7834 w 3424961"/>
              <a:gd name="connsiteY1" fmla="*/ 1053321 h 1053321"/>
              <a:gd name="connsiteX2" fmla="*/ 0 w 3424961"/>
              <a:gd name="connsiteY2" fmla="*/ 0 h 1053321"/>
              <a:gd name="connsiteX3" fmla="*/ 93652 w 3424961"/>
              <a:gd name="connsiteY3" fmla="*/ 1727 h 1053321"/>
              <a:gd name="connsiteX4" fmla="*/ 3414516 w 3424961"/>
              <a:gd name="connsiteY4" fmla="*/ 1012054 h 105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961" h="1053321">
                <a:moveTo>
                  <a:pt x="3424961" y="1027903"/>
                </a:moveTo>
                <a:lnTo>
                  <a:pt x="7834" y="1053321"/>
                </a:lnTo>
                <a:lnTo>
                  <a:pt x="0" y="0"/>
                </a:lnTo>
                <a:lnTo>
                  <a:pt x="93652" y="1727"/>
                </a:lnTo>
                <a:cubicBezTo>
                  <a:pt x="1679198" y="60508"/>
                  <a:pt x="2981787" y="468702"/>
                  <a:pt x="3414516" y="101205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968E5AC-7823-19A3-3BFA-B6D0699D925A}"/>
              </a:ext>
            </a:extLst>
          </p:cNvPr>
          <p:cNvSpPr/>
          <p:nvPr userDrawn="1"/>
        </p:nvSpPr>
        <p:spPr>
          <a:xfrm rot="16225571">
            <a:off x="8268438" y="2911708"/>
            <a:ext cx="6864326" cy="1033788"/>
          </a:xfrm>
          <a:custGeom>
            <a:avLst/>
            <a:gdLst>
              <a:gd name="connsiteX0" fmla="*/ 6857016 w 6864326"/>
              <a:gd name="connsiteY0" fmla="*/ 0 h 1033788"/>
              <a:gd name="connsiteX1" fmla="*/ 6864326 w 6864326"/>
              <a:gd name="connsiteY1" fmla="*/ 982777 h 1033788"/>
              <a:gd name="connsiteX2" fmla="*/ 6516 w 6864326"/>
              <a:gd name="connsiteY2" fmla="*/ 1033788 h 1033788"/>
              <a:gd name="connsiteX3" fmla="*/ 0 w 6864326"/>
              <a:gd name="connsiteY3" fmla="*/ 157701 h 1033788"/>
              <a:gd name="connsiteX4" fmla="*/ 339092 w 6864326"/>
              <a:gd name="connsiteY4" fmla="*/ 148867 h 1033788"/>
              <a:gd name="connsiteX5" fmla="*/ 2501513 w 6864326"/>
              <a:gd name="connsiteY5" fmla="*/ 432028 h 1033788"/>
              <a:gd name="connsiteX6" fmla="*/ 2527242 w 6864326"/>
              <a:gd name="connsiteY6" fmla="*/ 442488 h 1033788"/>
              <a:gd name="connsiteX7" fmla="*/ 2731375 w 6864326"/>
              <a:gd name="connsiteY7" fmla="*/ 501044 h 1033788"/>
              <a:gd name="connsiteX8" fmla="*/ 4765307 w 6864326"/>
              <a:gd name="connsiteY8" fmla="*/ 632892 h 1033788"/>
              <a:gd name="connsiteX9" fmla="*/ 6724789 w 6864326"/>
              <a:gd name="connsiteY9" fmla="*/ 71914 h 10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4326" h="1033788">
                <a:moveTo>
                  <a:pt x="6857016" y="0"/>
                </a:moveTo>
                <a:lnTo>
                  <a:pt x="6864326" y="982777"/>
                </a:lnTo>
                <a:lnTo>
                  <a:pt x="6516" y="1033788"/>
                </a:lnTo>
                <a:lnTo>
                  <a:pt x="0" y="157701"/>
                </a:lnTo>
                <a:lnTo>
                  <a:pt x="339092" y="148867"/>
                </a:lnTo>
                <a:cubicBezTo>
                  <a:pt x="1223180" y="143804"/>
                  <a:pt x="1988298" y="247870"/>
                  <a:pt x="2501513" y="432028"/>
                </a:cubicBezTo>
                <a:lnTo>
                  <a:pt x="2527242" y="442488"/>
                </a:lnTo>
                <a:lnTo>
                  <a:pt x="2731375" y="501044"/>
                </a:lnTo>
                <a:cubicBezTo>
                  <a:pt x="3343044" y="658236"/>
                  <a:pt x="4038365" y="711009"/>
                  <a:pt x="4765307" y="632892"/>
                </a:cubicBezTo>
                <a:cubicBezTo>
                  <a:pt x="5492248" y="554775"/>
                  <a:pt x="6160483" y="355475"/>
                  <a:pt x="6724789" y="71914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196F984-F1A7-1D23-5798-D95E03310FF2}"/>
              </a:ext>
            </a:extLst>
          </p:cNvPr>
          <p:cNvSpPr/>
          <p:nvPr userDrawn="1"/>
        </p:nvSpPr>
        <p:spPr>
          <a:xfrm rot="16225571">
            <a:off x="10149165" y="4317423"/>
            <a:ext cx="3549029" cy="1543705"/>
          </a:xfrm>
          <a:custGeom>
            <a:avLst/>
            <a:gdLst>
              <a:gd name="connsiteX0" fmla="*/ 2667898 w 3549029"/>
              <a:gd name="connsiteY0" fmla="*/ 501990 h 1543705"/>
              <a:gd name="connsiteX1" fmla="*/ 2528560 w 3549029"/>
              <a:gd name="connsiteY1" fmla="*/ 462021 h 1543705"/>
              <a:gd name="connsiteX2" fmla="*/ 2502831 w 3549029"/>
              <a:gd name="connsiteY2" fmla="*/ 451561 h 1543705"/>
              <a:gd name="connsiteX3" fmla="*/ 340410 w 3549029"/>
              <a:gd name="connsiteY3" fmla="*/ 168400 h 1543705"/>
              <a:gd name="connsiteX4" fmla="*/ 1318 w 3549029"/>
              <a:gd name="connsiteY4" fmla="*/ 177234 h 1543705"/>
              <a:gd name="connsiteX5" fmla="*/ 0 w 3549029"/>
              <a:gd name="connsiteY5" fmla="*/ 0 h 1543705"/>
              <a:gd name="connsiteX6" fmla="*/ 93652 w 3549029"/>
              <a:gd name="connsiteY6" fmla="*/ 1726 h 1543705"/>
              <a:gd name="connsiteX7" fmla="*/ 2434434 w 3549029"/>
              <a:gd name="connsiteY7" fmla="*/ 408216 h 1543705"/>
              <a:gd name="connsiteX8" fmla="*/ 3549029 w 3549029"/>
              <a:gd name="connsiteY8" fmla="*/ 1543704 h 1543705"/>
              <a:gd name="connsiteX9" fmla="*/ 3549029 w 3549029"/>
              <a:gd name="connsiteY9" fmla="*/ 1543705 h 1543705"/>
              <a:gd name="connsiteX10" fmla="*/ 11483 w 3549029"/>
              <a:gd name="connsiteY10" fmla="*/ 1543705 h 1543705"/>
              <a:gd name="connsiteX11" fmla="*/ 11483 w 3549029"/>
              <a:gd name="connsiteY11" fmla="*/ 1543704 h 1543705"/>
              <a:gd name="connsiteX12" fmla="*/ 2874160 w 3549029"/>
              <a:gd name="connsiteY12" fmla="*/ 1543704 h 1543705"/>
              <a:gd name="connsiteX13" fmla="*/ 3412465 w 3549029"/>
              <a:gd name="connsiteY13" fmla="*/ 1543704 h 154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9029" h="1543705">
                <a:moveTo>
                  <a:pt x="2667898" y="501990"/>
                </a:moveTo>
                <a:lnTo>
                  <a:pt x="2528560" y="462021"/>
                </a:lnTo>
                <a:lnTo>
                  <a:pt x="2502831" y="451561"/>
                </a:lnTo>
                <a:cubicBezTo>
                  <a:pt x="1989617" y="267403"/>
                  <a:pt x="1224498" y="163337"/>
                  <a:pt x="340410" y="168400"/>
                </a:cubicBezTo>
                <a:lnTo>
                  <a:pt x="1318" y="177234"/>
                </a:lnTo>
                <a:lnTo>
                  <a:pt x="0" y="0"/>
                </a:lnTo>
                <a:lnTo>
                  <a:pt x="93652" y="1726"/>
                </a:lnTo>
                <a:cubicBezTo>
                  <a:pt x="1004325" y="35489"/>
                  <a:pt x="1821653" y="184516"/>
                  <a:pt x="2434434" y="408216"/>
                </a:cubicBezTo>
                <a:close/>
                <a:moveTo>
                  <a:pt x="3549029" y="1543704"/>
                </a:moveTo>
                <a:lnTo>
                  <a:pt x="3549029" y="1543705"/>
                </a:lnTo>
                <a:lnTo>
                  <a:pt x="11483" y="1543705"/>
                </a:lnTo>
                <a:lnTo>
                  <a:pt x="11483" y="1543704"/>
                </a:lnTo>
                <a:lnTo>
                  <a:pt x="2874160" y="1543704"/>
                </a:lnTo>
                <a:lnTo>
                  <a:pt x="3412465" y="1543704"/>
                </a:ln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B36EF22-9AEF-4C82-6154-3A83A998D905}"/>
              </a:ext>
            </a:extLst>
          </p:cNvPr>
          <p:cNvSpPr/>
          <p:nvPr userDrawn="1"/>
        </p:nvSpPr>
        <p:spPr>
          <a:xfrm rot="16225571">
            <a:off x="8159470" y="3028021"/>
            <a:ext cx="6858033" cy="805763"/>
          </a:xfrm>
          <a:custGeom>
            <a:avLst/>
            <a:gdLst>
              <a:gd name="connsiteX0" fmla="*/ 6857016 w 6858033"/>
              <a:gd name="connsiteY0" fmla="*/ 0 h 805763"/>
              <a:gd name="connsiteX1" fmla="*/ 6858033 w 6858033"/>
              <a:gd name="connsiteY1" fmla="*/ 136607 h 805763"/>
              <a:gd name="connsiteX2" fmla="*/ 6724775 w 6858033"/>
              <a:gd name="connsiteY2" fmla="*/ 209082 h 805763"/>
              <a:gd name="connsiteX3" fmla="*/ 4765293 w 6858033"/>
              <a:gd name="connsiteY3" fmla="*/ 770060 h 805763"/>
              <a:gd name="connsiteX4" fmla="*/ 2731361 w 6858033"/>
              <a:gd name="connsiteY4" fmla="*/ 638212 h 805763"/>
              <a:gd name="connsiteX5" fmla="*/ 2527228 w 6858033"/>
              <a:gd name="connsiteY5" fmla="*/ 579656 h 805763"/>
              <a:gd name="connsiteX6" fmla="*/ 2501499 w 6858033"/>
              <a:gd name="connsiteY6" fmla="*/ 569196 h 805763"/>
              <a:gd name="connsiteX7" fmla="*/ 339078 w 6858033"/>
              <a:gd name="connsiteY7" fmla="*/ 286034 h 805763"/>
              <a:gd name="connsiteX8" fmla="*/ 1020 w 6858033"/>
              <a:gd name="connsiteY8" fmla="*/ 294842 h 805763"/>
              <a:gd name="connsiteX9" fmla="*/ 0 w 6858033"/>
              <a:gd name="connsiteY9" fmla="*/ 157709 h 805763"/>
              <a:gd name="connsiteX10" fmla="*/ 339078 w 6858033"/>
              <a:gd name="connsiteY10" fmla="*/ 148875 h 805763"/>
              <a:gd name="connsiteX11" fmla="*/ 2501499 w 6858033"/>
              <a:gd name="connsiteY11" fmla="*/ 432036 h 805763"/>
              <a:gd name="connsiteX12" fmla="*/ 2527228 w 6858033"/>
              <a:gd name="connsiteY12" fmla="*/ 442496 h 805763"/>
              <a:gd name="connsiteX13" fmla="*/ 2731361 w 6858033"/>
              <a:gd name="connsiteY13" fmla="*/ 501052 h 805763"/>
              <a:gd name="connsiteX14" fmla="*/ 4765293 w 6858033"/>
              <a:gd name="connsiteY14" fmla="*/ 632900 h 805763"/>
              <a:gd name="connsiteX15" fmla="*/ 6724775 w 6858033"/>
              <a:gd name="connsiteY15" fmla="*/ 71922 h 80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33" h="805763">
                <a:moveTo>
                  <a:pt x="6857016" y="0"/>
                </a:moveTo>
                <a:lnTo>
                  <a:pt x="6858033" y="136607"/>
                </a:lnTo>
                <a:lnTo>
                  <a:pt x="6724775" y="209082"/>
                </a:lnTo>
                <a:cubicBezTo>
                  <a:pt x="6160469" y="492643"/>
                  <a:pt x="5492234" y="691943"/>
                  <a:pt x="4765293" y="770060"/>
                </a:cubicBezTo>
                <a:cubicBezTo>
                  <a:pt x="4038351" y="848177"/>
                  <a:pt x="3343030" y="795404"/>
                  <a:pt x="2731361" y="638212"/>
                </a:cubicBezTo>
                <a:lnTo>
                  <a:pt x="2527228" y="579656"/>
                </a:lnTo>
                <a:lnTo>
                  <a:pt x="2501499" y="569196"/>
                </a:lnTo>
                <a:cubicBezTo>
                  <a:pt x="1988284" y="385038"/>
                  <a:pt x="1223166" y="280972"/>
                  <a:pt x="339078" y="286034"/>
                </a:cubicBezTo>
                <a:lnTo>
                  <a:pt x="1020" y="294842"/>
                </a:lnTo>
                <a:lnTo>
                  <a:pt x="0" y="157709"/>
                </a:lnTo>
                <a:lnTo>
                  <a:pt x="339078" y="148875"/>
                </a:lnTo>
                <a:cubicBezTo>
                  <a:pt x="1223166" y="143812"/>
                  <a:pt x="1988284" y="247878"/>
                  <a:pt x="2501499" y="432036"/>
                </a:cubicBezTo>
                <a:lnTo>
                  <a:pt x="2527228" y="442496"/>
                </a:lnTo>
                <a:lnTo>
                  <a:pt x="2731361" y="501052"/>
                </a:lnTo>
                <a:cubicBezTo>
                  <a:pt x="3343030" y="658244"/>
                  <a:pt x="4038352" y="711017"/>
                  <a:pt x="4765293" y="632900"/>
                </a:cubicBezTo>
                <a:cubicBezTo>
                  <a:pt x="5492234" y="554783"/>
                  <a:pt x="6160469" y="355483"/>
                  <a:pt x="6724775" y="71922"/>
                </a:cubicBezTo>
                <a:close/>
              </a:path>
            </a:pathLst>
          </a:custGeom>
          <a:gradFill>
            <a:gsLst>
              <a:gs pos="0">
                <a:srgbClr val="223241"/>
              </a:gs>
              <a:gs pos="49000">
                <a:srgbClr val="34846B"/>
              </a:gs>
              <a:gs pos="100000">
                <a:srgbClr val="223241"/>
              </a:gs>
            </a:gsLst>
            <a:lin ang="30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C6E717-6389-52D7-20EC-77ABB17DAE75}"/>
              </a:ext>
            </a:extLst>
          </p:cNvPr>
          <p:cNvSpPr/>
          <p:nvPr userDrawn="1"/>
        </p:nvSpPr>
        <p:spPr>
          <a:xfrm rot="16225571">
            <a:off x="8337252" y="2980009"/>
            <a:ext cx="6863307" cy="897184"/>
          </a:xfrm>
          <a:custGeom>
            <a:avLst/>
            <a:gdLst>
              <a:gd name="connsiteX0" fmla="*/ 6857013 w 6863307"/>
              <a:gd name="connsiteY0" fmla="*/ 0 h 897184"/>
              <a:gd name="connsiteX1" fmla="*/ 6863307 w 6863307"/>
              <a:gd name="connsiteY1" fmla="*/ 846172 h 897184"/>
              <a:gd name="connsiteX2" fmla="*/ 5496 w 6863307"/>
              <a:gd name="connsiteY2" fmla="*/ 897184 h 897184"/>
              <a:gd name="connsiteX3" fmla="*/ 0 w 6863307"/>
              <a:gd name="connsiteY3" fmla="*/ 158228 h 897184"/>
              <a:gd name="connsiteX4" fmla="*/ 338071 w 6863307"/>
              <a:gd name="connsiteY4" fmla="*/ 149420 h 897184"/>
              <a:gd name="connsiteX5" fmla="*/ 2500492 w 6863307"/>
              <a:gd name="connsiteY5" fmla="*/ 432582 h 897184"/>
              <a:gd name="connsiteX6" fmla="*/ 2526221 w 6863307"/>
              <a:gd name="connsiteY6" fmla="*/ 443042 h 897184"/>
              <a:gd name="connsiteX7" fmla="*/ 2730354 w 6863307"/>
              <a:gd name="connsiteY7" fmla="*/ 501598 h 897184"/>
              <a:gd name="connsiteX8" fmla="*/ 4764285 w 6863307"/>
              <a:gd name="connsiteY8" fmla="*/ 633446 h 897184"/>
              <a:gd name="connsiteX9" fmla="*/ 6723768 w 6863307"/>
              <a:gd name="connsiteY9" fmla="*/ 72469 h 8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3307" h="897184">
                <a:moveTo>
                  <a:pt x="6857013" y="0"/>
                </a:moveTo>
                <a:lnTo>
                  <a:pt x="6863307" y="846172"/>
                </a:lnTo>
                <a:lnTo>
                  <a:pt x="5496" y="897184"/>
                </a:lnTo>
                <a:lnTo>
                  <a:pt x="0" y="158228"/>
                </a:lnTo>
                <a:lnTo>
                  <a:pt x="338071" y="149420"/>
                </a:lnTo>
                <a:cubicBezTo>
                  <a:pt x="1222159" y="144358"/>
                  <a:pt x="1987277" y="248425"/>
                  <a:pt x="2500492" y="432582"/>
                </a:cubicBezTo>
                <a:lnTo>
                  <a:pt x="2526221" y="443042"/>
                </a:lnTo>
                <a:lnTo>
                  <a:pt x="2730354" y="501598"/>
                </a:lnTo>
                <a:cubicBezTo>
                  <a:pt x="3342023" y="658791"/>
                  <a:pt x="4037345" y="711563"/>
                  <a:pt x="4764285" y="633446"/>
                </a:cubicBezTo>
                <a:cubicBezTo>
                  <a:pt x="5491227" y="555330"/>
                  <a:pt x="6159462" y="356030"/>
                  <a:pt x="6723768" y="72469"/>
                </a:cubicBezTo>
                <a:close/>
              </a:path>
            </a:pathLst>
          </a:custGeom>
          <a:gradFill>
            <a:gsLst>
              <a:gs pos="21000">
                <a:srgbClr val="223241"/>
              </a:gs>
              <a:gs pos="49000">
                <a:srgbClr val="34846B"/>
              </a:gs>
              <a:gs pos="76000">
                <a:srgbClr val="22324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C030132-F76B-7D60-7AA8-F4741C956BC7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06CEA5-969D-37D7-9CC8-2A74BFA1A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243" y="5816558"/>
            <a:ext cx="787067" cy="788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182EB4-C6D1-3120-8A18-828B92771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1103" y="1233045"/>
            <a:ext cx="2277709" cy="368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CFC85-3073-1EDB-82FB-BE2949720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 rot="5400000">
            <a:off x="10618358" y="596573"/>
            <a:ext cx="778481" cy="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2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6F9051-B2D2-D583-E4F6-0BC76152A705}"/>
              </a:ext>
            </a:extLst>
          </p:cNvPr>
          <p:cNvGrpSpPr/>
          <p:nvPr userDrawn="1"/>
        </p:nvGrpSpPr>
        <p:grpSpPr>
          <a:xfrm>
            <a:off x="-559011" y="4618075"/>
            <a:ext cx="12678980" cy="3203768"/>
            <a:chOff x="-559011" y="4618075"/>
            <a:chExt cx="12678980" cy="32037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F83435-B929-C82C-6EEF-54F0EDC7D327}"/>
                </a:ext>
              </a:extLst>
            </p:cNvPr>
            <p:cNvSpPr/>
            <p:nvPr userDrawn="1"/>
          </p:nvSpPr>
          <p:spPr>
            <a:xfrm rot="11379597">
              <a:off x="-559011" y="4618075"/>
              <a:ext cx="12678980" cy="3203768"/>
            </a:xfrm>
            <a:custGeom>
              <a:avLst/>
              <a:gdLst>
                <a:gd name="connsiteX0" fmla="*/ 12184988 w 12192000"/>
                <a:gd name="connsiteY0" fmla="*/ 0 h 3203768"/>
                <a:gd name="connsiteX1" fmla="*/ 12192000 w 12192000"/>
                <a:gd name="connsiteY1" fmla="*/ 0 h 3203768"/>
                <a:gd name="connsiteX2" fmla="*/ 12192000 w 12192000"/>
                <a:gd name="connsiteY2" fmla="*/ 137160 h 3203768"/>
                <a:gd name="connsiteX3" fmla="*/ 12184988 w 12192000"/>
                <a:gd name="connsiteY3" fmla="*/ 137160 h 3203768"/>
                <a:gd name="connsiteX4" fmla="*/ 12164616 w 12192000"/>
                <a:gd name="connsiteY4" fmla="*/ 302016 h 3203768"/>
                <a:gd name="connsiteX5" fmla="*/ 8459048 w 12192000"/>
                <a:gd name="connsiteY5" fmla="*/ 2812041 h 3203768"/>
                <a:gd name="connsiteX6" fmla="*/ 6425116 w 12192000"/>
                <a:gd name="connsiteY6" fmla="*/ 2680193 h 3203768"/>
                <a:gd name="connsiteX7" fmla="*/ 6220983 w 12192000"/>
                <a:gd name="connsiteY7" fmla="*/ 2621637 h 3203768"/>
                <a:gd name="connsiteX8" fmla="*/ 6195254 w 12192000"/>
                <a:gd name="connsiteY8" fmla="*/ 2611177 h 3203768"/>
                <a:gd name="connsiteX9" fmla="*/ 3114012 w 12192000"/>
                <a:gd name="connsiteY9" fmla="*/ 2370529 h 3203768"/>
                <a:gd name="connsiteX10" fmla="*/ 60291 w 12192000"/>
                <a:gd name="connsiteY10" fmla="*/ 3164080 h 3203768"/>
                <a:gd name="connsiteX11" fmla="*/ 0 w 12192000"/>
                <a:gd name="connsiteY11" fmla="*/ 3203768 h 3203768"/>
                <a:gd name="connsiteX12" fmla="*/ 0 w 12192000"/>
                <a:gd name="connsiteY12" fmla="*/ 3066608 h 3203768"/>
                <a:gd name="connsiteX13" fmla="*/ 60291 w 12192000"/>
                <a:gd name="connsiteY13" fmla="*/ 3026920 h 3203768"/>
                <a:gd name="connsiteX14" fmla="*/ 3114012 w 12192000"/>
                <a:gd name="connsiteY14" fmla="*/ 2233369 h 3203768"/>
                <a:gd name="connsiteX15" fmla="*/ 6195254 w 12192000"/>
                <a:gd name="connsiteY15" fmla="*/ 2474017 h 3203768"/>
                <a:gd name="connsiteX16" fmla="*/ 6220983 w 12192000"/>
                <a:gd name="connsiteY16" fmla="*/ 2484477 h 3203768"/>
                <a:gd name="connsiteX17" fmla="*/ 6425116 w 12192000"/>
                <a:gd name="connsiteY17" fmla="*/ 2543033 h 3203768"/>
                <a:gd name="connsiteX18" fmla="*/ 8459048 w 12192000"/>
                <a:gd name="connsiteY18" fmla="*/ 2674881 h 3203768"/>
                <a:gd name="connsiteX19" fmla="*/ 12164616 w 12192000"/>
                <a:gd name="connsiteY19" fmla="*/ 164856 h 32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3203768">
                  <a:moveTo>
                    <a:pt x="12184988" y="0"/>
                  </a:moveTo>
                  <a:lnTo>
                    <a:pt x="12192000" y="0"/>
                  </a:lnTo>
                  <a:lnTo>
                    <a:pt x="12192000" y="137160"/>
                  </a:lnTo>
                  <a:lnTo>
                    <a:pt x="12184988" y="137160"/>
                  </a:lnTo>
                  <a:lnTo>
                    <a:pt x="12164616" y="302016"/>
                  </a:lnTo>
                  <a:cubicBezTo>
                    <a:pt x="11918600" y="1533670"/>
                    <a:pt x="10397559" y="2603730"/>
                    <a:pt x="8459048" y="2812041"/>
                  </a:cubicBezTo>
                  <a:cubicBezTo>
                    <a:pt x="7732107" y="2890158"/>
                    <a:pt x="7036785" y="2837385"/>
                    <a:pt x="6425116" y="2680193"/>
                  </a:cubicBezTo>
                  <a:lnTo>
                    <a:pt x="6220983" y="2621637"/>
                  </a:lnTo>
                  <a:lnTo>
                    <a:pt x="6195254" y="2611177"/>
                  </a:lnTo>
                  <a:cubicBezTo>
                    <a:pt x="5510968" y="2365633"/>
                    <a:pt x="4378853" y="2262475"/>
                    <a:pt x="3114012" y="2370529"/>
                  </a:cubicBezTo>
                  <a:cubicBezTo>
                    <a:pt x="1809644" y="2481959"/>
                    <a:pt x="682482" y="2790810"/>
                    <a:pt x="60291" y="3164080"/>
                  </a:cubicBezTo>
                  <a:lnTo>
                    <a:pt x="0" y="3203768"/>
                  </a:lnTo>
                  <a:lnTo>
                    <a:pt x="0" y="3066608"/>
                  </a:lnTo>
                  <a:lnTo>
                    <a:pt x="60291" y="3026920"/>
                  </a:lnTo>
                  <a:cubicBezTo>
                    <a:pt x="682482" y="2653650"/>
                    <a:pt x="1809644" y="2344799"/>
                    <a:pt x="3114012" y="2233369"/>
                  </a:cubicBezTo>
                  <a:cubicBezTo>
                    <a:pt x="4378853" y="2125315"/>
                    <a:pt x="5510968" y="2228473"/>
                    <a:pt x="6195254" y="2474017"/>
                  </a:cubicBezTo>
                  <a:lnTo>
                    <a:pt x="6220983" y="2484477"/>
                  </a:lnTo>
                  <a:lnTo>
                    <a:pt x="6425116" y="2543033"/>
                  </a:lnTo>
                  <a:cubicBezTo>
                    <a:pt x="7036785" y="2700225"/>
                    <a:pt x="7732107" y="2752998"/>
                    <a:pt x="8459048" y="2674881"/>
                  </a:cubicBezTo>
                  <a:cubicBezTo>
                    <a:pt x="10397559" y="2466570"/>
                    <a:pt x="11918600" y="1396510"/>
                    <a:pt x="12164616" y="164856"/>
                  </a:cubicBezTo>
                  <a:close/>
                </a:path>
              </a:pathLst>
            </a:custGeom>
            <a:solidFill>
              <a:srgbClr val="22324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B85E671-84EE-C334-AD42-5DF2A5E3424D}"/>
                </a:ext>
              </a:extLst>
            </p:cNvPr>
            <p:cNvSpPr/>
            <p:nvPr userDrawn="1"/>
          </p:nvSpPr>
          <p:spPr>
            <a:xfrm rot="11379597">
              <a:off x="4388052" y="4949050"/>
              <a:ext cx="7530694" cy="1549273"/>
            </a:xfrm>
            <a:custGeom>
              <a:avLst/>
              <a:gdLst>
                <a:gd name="connsiteX0" fmla="*/ 0 w 7241452"/>
                <a:gd name="connsiteY0" fmla="*/ 1549272 h 1549273"/>
                <a:gd name="connsiteX1" fmla="*/ 6566583 w 7241452"/>
                <a:gd name="connsiteY1" fmla="*/ 1549272 h 1549273"/>
                <a:gd name="connsiteX2" fmla="*/ 7104888 w 7241452"/>
                <a:gd name="connsiteY2" fmla="*/ 1549272 h 1549273"/>
                <a:gd name="connsiteX3" fmla="*/ 7241452 w 7241452"/>
                <a:gd name="connsiteY3" fmla="*/ 1549272 h 1549273"/>
                <a:gd name="connsiteX4" fmla="*/ 7241452 w 7241452"/>
                <a:gd name="connsiteY4" fmla="*/ 1549273 h 1549273"/>
                <a:gd name="connsiteX5" fmla="*/ 0 w 7241452"/>
                <a:gd name="connsiteY5" fmla="*/ 1549273 h 1549273"/>
                <a:gd name="connsiteX6" fmla="*/ 3390396 w 7241452"/>
                <a:gd name="connsiteY6" fmla="*/ 0 h 1549273"/>
                <a:gd name="connsiteX7" fmla="*/ 6126857 w 7241452"/>
                <a:gd name="connsiteY7" fmla="*/ 413784 h 1549273"/>
                <a:gd name="connsiteX8" fmla="*/ 6360321 w 7241452"/>
                <a:gd name="connsiteY8" fmla="*/ 507558 h 1549273"/>
                <a:gd name="connsiteX9" fmla="*/ 6220983 w 7241452"/>
                <a:gd name="connsiteY9" fmla="*/ 467589 h 1549273"/>
                <a:gd name="connsiteX10" fmla="*/ 6195254 w 7241452"/>
                <a:gd name="connsiteY10" fmla="*/ 457129 h 1549273"/>
                <a:gd name="connsiteX11" fmla="*/ 3114012 w 7241452"/>
                <a:gd name="connsiteY11" fmla="*/ 216481 h 1549273"/>
                <a:gd name="connsiteX12" fmla="*/ 60291 w 7241452"/>
                <a:gd name="connsiteY12" fmla="*/ 1010032 h 1549273"/>
                <a:gd name="connsiteX13" fmla="*/ 0 w 7241452"/>
                <a:gd name="connsiteY13" fmla="*/ 1049720 h 1549273"/>
                <a:gd name="connsiteX14" fmla="*/ 0 w 7241452"/>
                <a:gd name="connsiteY14" fmla="*/ 737748 h 1549273"/>
                <a:gd name="connsiteX15" fmla="*/ 80720 w 7241452"/>
                <a:gd name="connsiteY15" fmla="*/ 680187 h 1549273"/>
                <a:gd name="connsiteX16" fmla="*/ 3390396 w 7241452"/>
                <a:gd name="connsiteY16" fmla="*/ 0 h 15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1452" h="1549273">
                  <a:moveTo>
                    <a:pt x="0" y="1549272"/>
                  </a:moveTo>
                  <a:lnTo>
                    <a:pt x="6566583" y="1549272"/>
                  </a:lnTo>
                  <a:lnTo>
                    <a:pt x="7104888" y="1549272"/>
                  </a:lnTo>
                  <a:lnTo>
                    <a:pt x="7241452" y="1549272"/>
                  </a:lnTo>
                  <a:lnTo>
                    <a:pt x="7241452" y="1549273"/>
                  </a:lnTo>
                  <a:lnTo>
                    <a:pt x="0" y="1549273"/>
                  </a:lnTo>
                  <a:close/>
                  <a:moveTo>
                    <a:pt x="3390396" y="0"/>
                  </a:moveTo>
                  <a:cubicBezTo>
                    <a:pt x="4459051" y="0"/>
                    <a:pt x="5426536" y="158127"/>
                    <a:pt x="6126857" y="413784"/>
                  </a:cubicBezTo>
                  <a:lnTo>
                    <a:pt x="6360321" y="507558"/>
                  </a:lnTo>
                  <a:lnTo>
                    <a:pt x="6220983" y="467589"/>
                  </a:lnTo>
                  <a:lnTo>
                    <a:pt x="6195254" y="457129"/>
                  </a:lnTo>
                  <a:cubicBezTo>
                    <a:pt x="5510968" y="211585"/>
                    <a:pt x="4378853" y="108427"/>
                    <a:pt x="3114012" y="216481"/>
                  </a:cubicBezTo>
                  <a:cubicBezTo>
                    <a:pt x="1809644" y="327911"/>
                    <a:pt x="682482" y="636762"/>
                    <a:pt x="60291" y="1010032"/>
                  </a:cubicBezTo>
                  <a:lnTo>
                    <a:pt x="0" y="1049720"/>
                  </a:lnTo>
                  <a:lnTo>
                    <a:pt x="0" y="737748"/>
                  </a:lnTo>
                  <a:lnTo>
                    <a:pt x="80720" y="680187"/>
                  </a:lnTo>
                  <a:cubicBezTo>
                    <a:pt x="759458" y="272400"/>
                    <a:pt x="1987787" y="0"/>
                    <a:pt x="3390396" y="0"/>
                  </a:cubicBezTo>
                  <a:close/>
                </a:path>
              </a:pathLst>
            </a:custGeom>
            <a:solidFill>
              <a:srgbClr val="B8BCBF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9EFDA8-F477-659E-8A2E-B6173305B02C}"/>
                </a:ext>
              </a:extLst>
            </p:cNvPr>
            <p:cNvSpPr/>
            <p:nvPr userDrawn="1"/>
          </p:nvSpPr>
          <p:spPr>
            <a:xfrm rot="11957188">
              <a:off x="3167535" y="5047691"/>
              <a:ext cx="7530694" cy="1549273"/>
            </a:xfrm>
            <a:custGeom>
              <a:avLst/>
              <a:gdLst>
                <a:gd name="connsiteX0" fmla="*/ 0 w 7241452"/>
                <a:gd name="connsiteY0" fmla="*/ 1549272 h 1549273"/>
                <a:gd name="connsiteX1" fmla="*/ 6566583 w 7241452"/>
                <a:gd name="connsiteY1" fmla="*/ 1549272 h 1549273"/>
                <a:gd name="connsiteX2" fmla="*/ 7104888 w 7241452"/>
                <a:gd name="connsiteY2" fmla="*/ 1549272 h 1549273"/>
                <a:gd name="connsiteX3" fmla="*/ 7241452 w 7241452"/>
                <a:gd name="connsiteY3" fmla="*/ 1549272 h 1549273"/>
                <a:gd name="connsiteX4" fmla="*/ 7241452 w 7241452"/>
                <a:gd name="connsiteY4" fmla="*/ 1549273 h 1549273"/>
                <a:gd name="connsiteX5" fmla="*/ 0 w 7241452"/>
                <a:gd name="connsiteY5" fmla="*/ 1549273 h 1549273"/>
                <a:gd name="connsiteX6" fmla="*/ 3390396 w 7241452"/>
                <a:gd name="connsiteY6" fmla="*/ 0 h 1549273"/>
                <a:gd name="connsiteX7" fmla="*/ 6126857 w 7241452"/>
                <a:gd name="connsiteY7" fmla="*/ 413784 h 1549273"/>
                <a:gd name="connsiteX8" fmla="*/ 6360321 w 7241452"/>
                <a:gd name="connsiteY8" fmla="*/ 507558 h 1549273"/>
                <a:gd name="connsiteX9" fmla="*/ 6220983 w 7241452"/>
                <a:gd name="connsiteY9" fmla="*/ 467589 h 1549273"/>
                <a:gd name="connsiteX10" fmla="*/ 6195254 w 7241452"/>
                <a:gd name="connsiteY10" fmla="*/ 457129 h 1549273"/>
                <a:gd name="connsiteX11" fmla="*/ 3114012 w 7241452"/>
                <a:gd name="connsiteY11" fmla="*/ 216481 h 1549273"/>
                <a:gd name="connsiteX12" fmla="*/ 60291 w 7241452"/>
                <a:gd name="connsiteY12" fmla="*/ 1010032 h 1549273"/>
                <a:gd name="connsiteX13" fmla="*/ 0 w 7241452"/>
                <a:gd name="connsiteY13" fmla="*/ 1049720 h 1549273"/>
                <a:gd name="connsiteX14" fmla="*/ 0 w 7241452"/>
                <a:gd name="connsiteY14" fmla="*/ 737748 h 1549273"/>
                <a:gd name="connsiteX15" fmla="*/ 80720 w 7241452"/>
                <a:gd name="connsiteY15" fmla="*/ 680187 h 1549273"/>
                <a:gd name="connsiteX16" fmla="*/ 3390396 w 7241452"/>
                <a:gd name="connsiteY16" fmla="*/ 0 h 15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1452" h="1549273">
                  <a:moveTo>
                    <a:pt x="0" y="1549272"/>
                  </a:moveTo>
                  <a:lnTo>
                    <a:pt x="6566583" y="1549272"/>
                  </a:lnTo>
                  <a:lnTo>
                    <a:pt x="7104888" y="1549272"/>
                  </a:lnTo>
                  <a:lnTo>
                    <a:pt x="7241452" y="1549272"/>
                  </a:lnTo>
                  <a:lnTo>
                    <a:pt x="7241452" y="1549273"/>
                  </a:lnTo>
                  <a:lnTo>
                    <a:pt x="0" y="1549273"/>
                  </a:lnTo>
                  <a:close/>
                  <a:moveTo>
                    <a:pt x="3390396" y="0"/>
                  </a:moveTo>
                  <a:cubicBezTo>
                    <a:pt x="4459051" y="0"/>
                    <a:pt x="5426536" y="158127"/>
                    <a:pt x="6126857" y="413784"/>
                  </a:cubicBezTo>
                  <a:lnTo>
                    <a:pt x="6360321" y="507558"/>
                  </a:lnTo>
                  <a:lnTo>
                    <a:pt x="6220983" y="467589"/>
                  </a:lnTo>
                  <a:lnTo>
                    <a:pt x="6195254" y="457129"/>
                  </a:lnTo>
                  <a:cubicBezTo>
                    <a:pt x="5510968" y="211585"/>
                    <a:pt x="4378853" y="108427"/>
                    <a:pt x="3114012" y="216481"/>
                  </a:cubicBezTo>
                  <a:cubicBezTo>
                    <a:pt x="1809644" y="327911"/>
                    <a:pt x="682482" y="636762"/>
                    <a:pt x="60291" y="1010032"/>
                  </a:cubicBezTo>
                  <a:lnTo>
                    <a:pt x="0" y="1049720"/>
                  </a:lnTo>
                  <a:lnTo>
                    <a:pt x="0" y="737748"/>
                  </a:lnTo>
                  <a:lnTo>
                    <a:pt x="80720" y="680187"/>
                  </a:lnTo>
                  <a:cubicBezTo>
                    <a:pt x="759458" y="272400"/>
                    <a:pt x="1987787" y="0"/>
                    <a:pt x="3390396" y="0"/>
                  </a:cubicBezTo>
                  <a:close/>
                </a:path>
              </a:pathLst>
            </a:custGeom>
            <a:solidFill>
              <a:srgbClr val="34846B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9DCA57-D6D1-C1F8-2C06-42429D95AD1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913579"/>
            <a:ext cx="10515600" cy="1719262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n-US" sz="4800" dirty="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23A3F-A994-42F3-30F7-CE8B742DB93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2792482"/>
            <a:ext cx="10529047" cy="2657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AF45-21C8-CCF2-1CFD-8972F537CD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cs typeface="B Zar" panose="00000400000000000000" pitchFamily="2" charset="-78"/>
              </a:defRPr>
            </a:lvl1pPr>
          </a:lstStyle>
          <a:p>
            <a:fld id="{F2B4CF0F-D4C2-49BA-A607-B46BEA984D85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AB0C8-4FE1-08BD-6B25-8621105743C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cs typeface="B Zar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F4004-28BF-C502-1A86-E966D6D1997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cs typeface="B Zar" panose="00000400000000000000" pitchFamily="2" charset="-78"/>
              </a:defRPr>
            </a:lvl1pPr>
          </a:lstStyle>
          <a:p>
            <a:fld id="{D47EEC8E-DBE2-4CD3-9704-7EC256A4B0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FCADB6-DB48-1717-229B-9586570B1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16" y="359819"/>
            <a:ext cx="787067" cy="78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BB4B46-F44D-DA34-737C-0AD01632C3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8" y="5760431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B6504-48B7-8814-A522-BB9FFC8C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A97B-5660-4E21-947A-1CD4C7E0231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7DB06-7B0E-7C22-2B95-AB802C7F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80DF0-3F28-A15C-5687-3CADB399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6CEA-9B11-479D-86E3-213C90A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A14B37-1C08-51F3-9D4A-09446F0E22DA}"/>
              </a:ext>
            </a:extLst>
          </p:cNvPr>
          <p:cNvSpPr/>
          <p:nvPr userDrawn="1"/>
        </p:nvSpPr>
        <p:spPr>
          <a:xfrm rot="19972211">
            <a:off x="-14324" y="5210041"/>
            <a:ext cx="3686896" cy="1571954"/>
          </a:xfrm>
          <a:custGeom>
            <a:avLst/>
            <a:gdLst>
              <a:gd name="connsiteX0" fmla="*/ 3686896 w 3686896"/>
              <a:gd name="connsiteY0" fmla="*/ 1571953 h 1571954"/>
              <a:gd name="connsiteX1" fmla="*/ 3686896 w 3686896"/>
              <a:gd name="connsiteY1" fmla="*/ 1571954 h 1571954"/>
              <a:gd name="connsiteX2" fmla="*/ 1854009 w 3686896"/>
              <a:gd name="connsiteY2" fmla="*/ 1571954 h 1571954"/>
              <a:gd name="connsiteX3" fmla="*/ 1854009 w 3686896"/>
              <a:gd name="connsiteY3" fmla="*/ 1571953 h 1571954"/>
              <a:gd name="connsiteX4" fmla="*/ 3256880 w 3686896"/>
              <a:gd name="connsiteY4" fmla="*/ 1571953 h 1571954"/>
              <a:gd name="connsiteX5" fmla="*/ 3599880 w 3686896"/>
              <a:gd name="connsiteY5" fmla="*/ 1571953 h 1571954"/>
              <a:gd name="connsiteX6" fmla="*/ 2801583 w 3686896"/>
              <a:gd name="connsiteY6" fmla="*/ 327326 h 1571954"/>
              <a:gd name="connsiteX7" fmla="*/ 2976694 w 3686896"/>
              <a:gd name="connsiteY7" fmla="*/ 419842 h 1571954"/>
              <a:gd name="connsiteX8" fmla="*/ 3125453 w 3686896"/>
              <a:gd name="connsiteY8" fmla="*/ 514989 h 1571954"/>
              <a:gd name="connsiteX9" fmla="*/ 3036669 w 3686896"/>
              <a:gd name="connsiteY9" fmla="*/ 474435 h 1571954"/>
              <a:gd name="connsiteX10" fmla="*/ 3020275 w 3686896"/>
              <a:gd name="connsiteY10" fmla="*/ 463821 h 1571954"/>
              <a:gd name="connsiteX11" fmla="*/ 1056956 w 3686896"/>
              <a:gd name="connsiteY11" fmla="*/ 219650 h 1571954"/>
              <a:gd name="connsiteX12" fmla="*/ 180591 w 3686896"/>
              <a:gd name="connsiteY12" fmla="*/ 424234 h 1571954"/>
              <a:gd name="connsiteX13" fmla="*/ 134701 w 3686896"/>
              <a:gd name="connsiteY13" fmla="*/ 441628 h 1571954"/>
              <a:gd name="connsiteX14" fmla="*/ 0 w 3686896"/>
              <a:gd name="connsiteY14" fmla="*/ 372609 h 1571954"/>
              <a:gd name="connsiteX15" fmla="*/ 108745 w 3686896"/>
              <a:gd name="connsiteY15" fmla="*/ 160375 h 1571954"/>
              <a:gd name="connsiteX16" fmla="*/ 287087 w 3686896"/>
              <a:gd name="connsiteY16" fmla="*/ 109270 h 1571954"/>
              <a:gd name="connsiteX17" fmla="*/ 1233063 w 3686896"/>
              <a:gd name="connsiteY17" fmla="*/ 0 h 1571954"/>
              <a:gd name="connsiteX18" fmla="*/ 2801583 w 3686896"/>
              <a:gd name="connsiteY18" fmla="*/ 327326 h 157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86896" h="1571954">
                <a:moveTo>
                  <a:pt x="3686896" y="1571953"/>
                </a:moveTo>
                <a:lnTo>
                  <a:pt x="3686896" y="1571954"/>
                </a:lnTo>
                <a:lnTo>
                  <a:pt x="1854009" y="1571954"/>
                </a:lnTo>
                <a:lnTo>
                  <a:pt x="1854009" y="1571953"/>
                </a:lnTo>
                <a:lnTo>
                  <a:pt x="3256880" y="1571953"/>
                </a:lnTo>
                <a:lnTo>
                  <a:pt x="3599880" y="1571953"/>
                </a:lnTo>
                <a:close/>
                <a:moveTo>
                  <a:pt x="2801583" y="327326"/>
                </a:moveTo>
                <a:cubicBezTo>
                  <a:pt x="2862475" y="356538"/>
                  <a:pt x="2920914" y="387417"/>
                  <a:pt x="2976694" y="419842"/>
                </a:cubicBezTo>
                <a:lnTo>
                  <a:pt x="3125453" y="514989"/>
                </a:lnTo>
                <a:lnTo>
                  <a:pt x="3036669" y="474435"/>
                </a:lnTo>
                <a:lnTo>
                  <a:pt x="3020275" y="463821"/>
                </a:lnTo>
                <a:cubicBezTo>
                  <a:pt x="2584259" y="214683"/>
                  <a:pt x="1862893" y="110014"/>
                  <a:pt x="1056956" y="219650"/>
                </a:cubicBezTo>
                <a:cubicBezTo>
                  <a:pt x="745285" y="262048"/>
                  <a:pt x="449492" y="332615"/>
                  <a:pt x="180591" y="424234"/>
                </a:cubicBezTo>
                <a:lnTo>
                  <a:pt x="134701" y="441628"/>
                </a:lnTo>
                <a:lnTo>
                  <a:pt x="0" y="372609"/>
                </a:lnTo>
                <a:lnTo>
                  <a:pt x="108745" y="160375"/>
                </a:lnTo>
                <a:lnTo>
                  <a:pt x="287087" y="109270"/>
                </a:lnTo>
                <a:cubicBezTo>
                  <a:pt x="578389" y="38867"/>
                  <a:pt x="897918" y="0"/>
                  <a:pt x="1233063" y="0"/>
                </a:cubicBezTo>
                <a:cubicBezTo>
                  <a:pt x="1828877" y="0"/>
                  <a:pt x="2375336" y="122838"/>
                  <a:pt x="2801583" y="327326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F46BEC-94CD-D86B-67A6-9D76DF828F08}"/>
              </a:ext>
            </a:extLst>
          </p:cNvPr>
          <p:cNvSpPr/>
          <p:nvPr userDrawn="1"/>
        </p:nvSpPr>
        <p:spPr>
          <a:xfrm rot="11473141">
            <a:off x="4279650" y="4983613"/>
            <a:ext cx="8028533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gradFill>
            <a:gsLst>
              <a:gs pos="0">
                <a:srgbClr val="D9D9D9"/>
              </a:gs>
              <a:gs pos="44000">
                <a:srgbClr val="34846B"/>
              </a:gs>
              <a:gs pos="100000">
                <a:srgbClr val="223241"/>
              </a:gs>
            </a:gsLst>
            <a:lin ang="13800000" scaled="0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96D9EA-5CF3-6BA9-CA52-7BB6206AF289}"/>
              </a:ext>
            </a:extLst>
          </p:cNvPr>
          <p:cNvSpPr/>
          <p:nvPr userDrawn="1"/>
        </p:nvSpPr>
        <p:spPr>
          <a:xfrm rot="19887162">
            <a:off x="-3799430" y="5576451"/>
            <a:ext cx="7530694" cy="1529199"/>
          </a:xfrm>
          <a:custGeom>
            <a:avLst/>
            <a:gdLst>
              <a:gd name="connsiteX0" fmla="*/ 368470 w 7530694"/>
              <a:gd name="connsiteY0" fmla="*/ 1529199 h 1529199"/>
              <a:gd name="connsiteX1" fmla="*/ 368470 w 7530694"/>
              <a:gd name="connsiteY1" fmla="*/ 1529199 h 1529199"/>
              <a:gd name="connsiteX2" fmla="*/ 0 w 7530694"/>
              <a:gd name="connsiteY2" fmla="*/ 1529199 h 1529199"/>
              <a:gd name="connsiteX3" fmla="*/ 0 w 7530694"/>
              <a:gd name="connsiteY3" fmla="*/ 1529199 h 1529199"/>
              <a:gd name="connsiteX4" fmla="*/ 7530694 w 7530694"/>
              <a:gd name="connsiteY4" fmla="*/ 1529198 h 1529199"/>
              <a:gd name="connsiteX5" fmla="*/ 7530694 w 7530694"/>
              <a:gd name="connsiteY5" fmla="*/ 1529199 h 1529199"/>
              <a:gd name="connsiteX6" fmla="*/ 3343925 w 7530694"/>
              <a:gd name="connsiteY6" fmla="*/ 1529199 h 1529199"/>
              <a:gd name="connsiteX7" fmla="*/ 3343926 w 7530694"/>
              <a:gd name="connsiteY7" fmla="*/ 1529198 h 1529199"/>
              <a:gd name="connsiteX8" fmla="*/ 6828869 w 7530694"/>
              <a:gd name="connsiteY8" fmla="*/ 1529198 h 1529199"/>
              <a:gd name="connsiteX9" fmla="*/ 7388676 w 7530694"/>
              <a:gd name="connsiteY9" fmla="*/ 1529198 h 1529199"/>
              <a:gd name="connsiteX10" fmla="*/ 6614369 w 7530694"/>
              <a:gd name="connsiteY10" fmla="*/ 487484 h 1529199"/>
              <a:gd name="connsiteX11" fmla="*/ 6469465 w 7530694"/>
              <a:gd name="connsiteY11" fmla="*/ 447515 h 1529199"/>
              <a:gd name="connsiteX12" fmla="*/ 6442708 w 7530694"/>
              <a:gd name="connsiteY12" fmla="*/ 437055 h 1529199"/>
              <a:gd name="connsiteX13" fmla="*/ 4193915 w 7530694"/>
              <a:gd name="connsiteY13" fmla="*/ 153894 h 1529199"/>
              <a:gd name="connsiteX14" fmla="*/ 4090720 w 7530694"/>
              <a:gd name="connsiteY14" fmla="*/ 156479 h 1529199"/>
              <a:gd name="connsiteX15" fmla="*/ 4175848 w 7530694"/>
              <a:gd name="connsiteY15" fmla="*/ 0 h 1529199"/>
              <a:gd name="connsiteX16" fmla="*/ 4336898 w 7530694"/>
              <a:gd name="connsiteY16" fmla="*/ 8628 h 1529199"/>
              <a:gd name="connsiteX17" fmla="*/ 6371579 w 7530694"/>
              <a:gd name="connsiteY17" fmla="*/ 393710 h 152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30694" h="1529199">
                <a:moveTo>
                  <a:pt x="368470" y="1529199"/>
                </a:moveTo>
                <a:lnTo>
                  <a:pt x="368470" y="1529199"/>
                </a:lnTo>
                <a:lnTo>
                  <a:pt x="0" y="1529199"/>
                </a:lnTo>
                <a:lnTo>
                  <a:pt x="0" y="1529199"/>
                </a:lnTo>
                <a:close/>
                <a:moveTo>
                  <a:pt x="7530694" y="1529198"/>
                </a:moveTo>
                <a:lnTo>
                  <a:pt x="7530694" y="1529199"/>
                </a:lnTo>
                <a:lnTo>
                  <a:pt x="3343925" y="1529199"/>
                </a:lnTo>
                <a:lnTo>
                  <a:pt x="3343926" y="1529198"/>
                </a:lnTo>
                <a:lnTo>
                  <a:pt x="6828869" y="1529198"/>
                </a:lnTo>
                <a:lnTo>
                  <a:pt x="7388676" y="1529198"/>
                </a:lnTo>
                <a:close/>
                <a:moveTo>
                  <a:pt x="6614369" y="487484"/>
                </a:moveTo>
                <a:lnTo>
                  <a:pt x="6469465" y="447515"/>
                </a:lnTo>
                <a:lnTo>
                  <a:pt x="6442708" y="437055"/>
                </a:lnTo>
                <a:cubicBezTo>
                  <a:pt x="5908994" y="252897"/>
                  <a:pt x="5113315" y="148831"/>
                  <a:pt x="4193915" y="153894"/>
                </a:cubicBezTo>
                <a:lnTo>
                  <a:pt x="4090720" y="156479"/>
                </a:lnTo>
                <a:lnTo>
                  <a:pt x="4175848" y="0"/>
                </a:lnTo>
                <a:lnTo>
                  <a:pt x="4336898" y="8628"/>
                </a:lnTo>
                <a:cubicBezTo>
                  <a:pt x="5122857" y="65085"/>
                  <a:pt x="5825359" y="201967"/>
                  <a:pt x="6371579" y="393710"/>
                </a:cubicBezTo>
                <a:close/>
              </a:path>
            </a:pathLst>
          </a:custGeom>
          <a:solidFill>
            <a:srgbClr val="34846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85E671-84EE-C334-AD42-5DF2A5E3424D}"/>
              </a:ext>
            </a:extLst>
          </p:cNvPr>
          <p:cNvSpPr/>
          <p:nvPr userDrawn="1"/>
        </p:nvSpPr>
        <p:spPr>
          <a:xfrm rot="11379597">
            <a:off x="4388052" y="4441282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F3548D-6A80-941B-5CE0-2BCA800C54AC}"/>
              </a:ext>
            </a:extLst>
          </p:cNvPr>
          <p:cNvSpPr/>
          <p:nvPr userDrawn="1"/>
        </p:nvSpPr>
        <p:spPr>
          <a:xfrm rot="11379597">
            <a:off x="53078" y="4904632"/>
            <a:ext cx="12252210" cy="2169877"/>
          </a:xfrm>
          <a:custGeom>
            <a:avLst/>
            <a:gdLst>
              <a:gd name="connsiteX0" fmla="*/ 9169607 w 12252210"/>
              <a:gd name="connsiteY0" fmla="*/ 1729164 h 2169877"/>
              <a:gd name="connsiteX1" fmla="*/ 8796924 w 12252210"/>
              <a:gd name="connsiteY1" fmla="*/ 1778150 h 2169877"/>
              <a:gd name="connsiteX2" fmla="*/ 6681752 w 12252210"/>
              <a:gd name="connsiteY2" fmla="*/ 1646302 h 2169877"/>
              <a:gd name="connsiteX3" fmla="*/ 6469465 w 12252210"/>
              <a:gd name="connsiteY3" fmla="*/ 1587746 h 2169877"/>
              <a:gd name="connsiteX4" fmla="*/ 6442709 w 12252210"/>
              <a:gd name="connsiteY4" fmla="*/ 1577286 h 2169877"/>
              <a:gd name="connsiteX5" fmla="*/ 3238393 w 12252210"/>
              <a:gd name="connsiteY5" fmla="*/ 1336638 h 2169877"/>
              <a:gd name="connsiteX6" fmla="*/ 62699 w 12252210"/>
              <a:gd name="connsiteY6" fmla="*/ 2130189 h 2169877"/>
              <a:gd name="connsiteX7" fmla="*/ 0 w 12252210"/>
              <a:gd name="connsiteY7" fmla="*/ 2169877 h 2169877"/>
              <a:gd name="connsiteX8" fmla="*/ 0 w 12252210"/>
              <a:gd name="connsiteY8" fmla="*/ 2032717 h 2169877"/>
              <a:gd name="connsiteX9" fmla="*/ 62699 w 12252210"/>
              <a:gd name="connsiteY9" fmla="*/ 1993029 h 2169877"/>
              <a:gd name="connsiteX10" fmla="*/ 3238394 w 12252210"/>
              <a:gd name="connsiteY10" fmla="*/ 1199478 h 2169877"/>
              <a:gd name="connsiteX11" fmla="*/ 6442709 w 12252210"/>
              <a:gd name="connsiteY11" fmla="*/ 1440126 h 2169877"/>
              <a:gd name="connsiteX12" fmla="*/ 6469465 w 12252210"/>
              <a:gd name="connsiteY12" fmla="*/ 1450586 h 2169877"/>
              <a:gd name="connsiteX13" fmla="*/ 6681752 w 12252210"/>
              <a:gd name="connsiteY13" fmla="*/ 1509142 h 2169877"/>
              <a:gd name="connsiteX14" fmla="*/ 8796924 w 12252210"/>
              <a:gd name="connsiteY14" fmla="*/ 1640990 h 2169877"/>
              <a:gd name="connsiteX15" fmla="*/ 12223938 w 12252210"/>
              <a:gd name="connsiteY15" fmla="*/ 13467 h 2169877"/>
              <a:gd name="connsiteX16" fmla="*/ 12233411 w 12252210"/>
              <a:gd name="connsiteY16" fmla="*/ 0 h 2169877"/>
              <a:gd name="connsiteX17" fmla="*/ 12252210 w 12252210"/>
              <a:gd name="connsiteY17" fmla="*/ 110439 h 2169877"/>
              <a:gd name="connsiteX18" fmla="*/ 12223938 w 12252210"/>
              <a:gd name="connsiteY18" fmla="*/ 150627 h 2169877"/>
              <a:gd name="connsiteX19" fmla="*/ 9169607 w 12252210"/>
              <a:gd name="connsiteY19" fmla="*/ 1729164 h 21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52210" h="2169877">
                <a:moveTo>
                  <a:pt x="9169607" y="1729164"/>
                </a:moveTo>
                <a:cubicBezTo>
                  <a:pt x="9047220" y="1748745"/>
                  <a:pt x="8922920" y="1765131"/>
                  <a:pt x="8796924" y="1778150"/>
                </a:cubicBezTo>
                <a:cubicBezTo>
                  <a:pt x="8040947" y="1856267"/>
                  <a:pt x="7317853" y="1803494"/>
                  <a:pt x="6681752" y="1646302"/>
                </a:cubicBezTo>
                <a:lnTo>
                  <a:pt x="6469465" y="1587746"/>
                </a:lnTo>
                <a:lnTo>
                  <a:pt x="6442709" y="1577286"/>
                </a:lnTo>
                <a:cubicBezTo>
                  <a:pt x="5731090" y="1331742"/>
                  <a:pt x="4553755" y="1228584"/>
                  <a:pt x="3238393" y="1336638"/>
                </a:cubicBezTo>
                <a:cubicBezTo>
                  <a:pt x="1881926" y="1448068"/>
                  <a:pt x="709742" y="1756919"/>
                  <a:pt x="62699" y="2130189"/>
                </a:cubicBezTo>
                <a:lnTo>
                  <a:pt x="0" y="2169877"/>
                </a:lnTo>
                <a:lnTo>
                  <a:pt x="0" y="2032717"/>
                </a:lnTo>
                <a:lnTo>
                  <a:pt x="62699" y="1993029"/>
                </a:lnTo>
                <a:cubicBezTo>
                  <a:pt x="709743" y="1619759"/>
                  <a:pt x="1881926" y="1310908"/>
                  <a:pt x="3238394" y="1199478"/>
                </a:cubicBezTo>
                <a:cubicBezTo>
                  <a:pt x="4553755" y="1091424"/>
                  <a:pt x="5731090" y="1194582"/>
                  <a:pt x="6442709" y="1440126"/>
                </a:cubicBezTo>
                <a:lnTo>
                  <a:pt x="6469465" y="1450586"/>
                </a:lnTo>
                <a:lnTo>
                  <a:pt x="6681752" y="1509142"/>
                </a:lnTo>
                <a:cubicBezTo>
                  <a:pt x="7317853" y="1666334"/>
                  <a:pt x="8040947" y="1719107"/>
                  <a:pt x="8796924" y="1640990"/>
                </a:cubicBezTo>
                <a:cubicBezTo>
                  <a:pt x="10308879" y="1484757"/>
                  <a:pt x="11576628" y="843790"/>
                  <a:pt x="12223938" y="13467"/>
                </a:cubicBezTo>
                <a:lnTo>
                  <a:pt x="12233411" y="0"/>
                </a:lnTo>
                <a:lnTo>
                  <a:pt x="12252210" y="110439"/>
                </a:lnTo>
                <a:lnTo>
                  <a:pt x="12223938" y="150627"/>
                </a:lnTo>
                <a:cubicBezTo>
                  <a:pt x="11630570" y="911756"/>
                  <a:pt x="10515862" y="1513774"/>
                  <a:pt x="9169607" y="1729164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DCA57-D6D1-C1F8-2C06-42429D95AD1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913579"/>
            <a:ext cx="10515600" cy="1208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23A3F-A994-42F3-30F7-CE8B742DB93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44550" y="2288868"/>
            <a:ext cx="10515600" cy="2657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BB173-3845-B227-7613-52F6A68D5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58" y="5128827"/>
            <a:ext cx="787067" cy="788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E789D1-C53D-7916-47CF-A09AD7DD0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0" y="5989570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7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BF3D1D6-82AE-9C31-53D5-9F02297AE070}"/>
              </a:ext>
            </a:extLst>
          </p:cNvPr>
          <p:cNvSpPr/>
          <p:nvPr userDrawn="1"/>
        </p:nvSpPr>
        <p:spPr>
          <a:xfrm rot="10527298" flipV="1">
            <a:off x="5231326" y="-26894"/>
            <a:ext cx="6997120" cy="1520169"/>
          </a:xfrm>
          <a:custGeom>
            <a:avLst/>
            <a:gdLst>
              <a:gd name="connsiteX0" fmla="*/ 85945 w 6997120"/>
              <a:gd name="connsiteY0" fmla="*/ 1520168 h 1520169"/>
              <a:gd name="connsiteX1" fmla="*/ 85945 w 6997120"/>
              <a:gd name="connsiteY1" fmla="*/ 1520169 h 1520169"/>
              <a:gd name="connsiteX2" fmla="*/ 6997120 w 6997120"/>
              <a:gd name="connsiteY2" fmla="*/ 1520169 h 1520169"/>
              <a:gd name="connsiteX3" fmla="*/ 6997120 w 6997120"/>
              <a:gd name="connsiteY3" fmla="*/ 1520168 h 1520169"/>
              <a:gd name="connsiteX4" fmla="*/ 6855102 w 6997120"/>
              <a:gd name="connsiteY4" fmla="*/ 1520168 h 1520169"/>
              <a:gd name="connsiteX5" fmla="*/ 6295295 w 6997120"/>
              <a:gd name="connsiteY5" fmla="*/ 1520168 h 1520169"/>
              <a:gd name="connsiteX6" fmla="*/ 3807776 w 6997120"/>
              <a:gd name="connsiteY6" fmla="*/ 0 h 1520169"/>
              <a:gd name="connsiteX7" fmla="*/ 564382 w 6997120"/>
              <a:gd name="connsiteY7" fmla="*/ 257826 h 1520169"/>
              <a:gd name="connsiteX8" fmla="*/ 416009 w 6997120"/>
              <a:gd name="connsiteY8" fmla="*/ 298238 h 1520169"/>
              <a:gd name="connsiteX9" fmla="*/ 5117 w 6997120"/>
              <a:gd name="connsiteY9" fmla="*/ 436885 h 1520169"/>
              <a:gd name="connsiteX10" fmla="*/ 0 w 6997120"/>
              <a:gd name="connsiteY10" fmla="*/ 439003 h 1520169"/>
              <a:gd name="connsiteX11" fmla="*/ 24547 w 6997120"/>
              <a:gd name="connsiteY11" fmla="*/ 747804 h 1520169"/>
              <a:gd name="connsiteX12" fmla="*/ 107545 w 6997120"/>
              <a:gd name="connsiteY12" fmla="*/ 715132 h 1520169"/>
              <a:gd name="connsiteX13" fmla="*/ 2704819 w 6997120"/>
              <a:gd name="connsiteY13" fmla="*/ 187377 h 1520169"/>
              <a:gd name="connsiteX14" fmla="*/ 5909134 w 6997120"/>
              <a:gd name="connsiteY14" fmla="*/ 428025 h 1520169"/>
              <a:gd name="connsiteX15" fmla="*/ 5935891 w 6997120"/>
              <a:gd name="connsiteY15" fmla="*/ 438485 h 1520169"/>
              <a:gd name="connsiteX16" fmla="*/ 6080795 w 6997120"/>
              <a:gd name="connsiteY16" fmla="*/ 478454 h 1520169"/>
              <a:gd name="connsiteX17" fmla="*/ 5838005 w 6997120"/>
              <a:gd name="connsiteY17" fmla="*/ 384680 h 1520169"/>
              <a:gd name="connsiteX18" fmla="*/ 4189011 w 6997120"/>
              <a:gd name="connsiteY18" fmla="*/ 34410 h 152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97120" h="1520169">
                <a:moveTo>
                  <a:pt x="85945" y="1520168"/>
                </a:moveTo>
                <a:lnTo>
                  <a:pt x="85945" y="1520169"/>
                </a:lnTo>
                <a:lnTo>
                  <a:pt x="6997120" y="1520169"/>
                </a:lnTo>
                <a:lnTo>
                  <a:pt x="6997120" y="1520168"/>
                </a:lnTo>
                <a:lnTo>
                  <a:pt x="6855102" y="1520168"/>
                </a:lnTo>
                <a:lnTo>
                  <a:pt x="6295295" y="1520168"/>
                </a:lnTo>
                <a:close/>
                <a:moveTo>
                  <a:pt x="3807776" y="0"/>
                </a:moveTo>
                <a:lnTo>
                  <a:pt x="564382" y="257826"/>
                </a:lnTo>
                <a:lnTo>
                  <a:pt x="416009" y="298238"/>
                </a:lnTo>
                <a:cubicBezTo>
                  <a:pt x="269913" y="341014"/>
                  <a:pt x="132587" y="387357"/>
                  <a:pt x="5117" y="436885"/>
                </a:cubicBezTo>
                <a:lnTo>
                  <a:pt x="0" y="439003"/>
                </a:lnTo>
                <a:lnTo>
                  <a:pt x="24547" y="747804"/>
                </a:lnTo>
                <a:lnTo>
                  <a:pt x="107545" y="715132"/>
                </a:lnTo>
                <a:cubicBezTo>
                  <a:pt x="773778" y="465571"/>
                  <a:pt x="1687469" y="270950"/>
                  <a:pt x="2704819" y="187377"/>
                </a:cubicBezTo>
                <a:cubicBezTo>
                  <a:pt x="4020182" y="79323"/>
                  <a:pt x="5197516" y="182481"/>
                  <a:pt x="5909134" y="428025"/>
                </a:cubicBezTo>
                <a:lnTo>
                  <a:pt x="5935891" y="438485"/>
                </a:lnTo>
                <a:lnTo>
                  <a:pt x="6080795" y="478454"/>
                </a:lnTo>
                <a:lnTo>
                  <a:pt x="5838005" y="384680"/>
                </a:lnTo>
                <a:cubicBezTo>
                  <a:pt x="5382822" y="224894"/>
                  <a:pt x="4819109" y="103206"/>
                  <a:pt x="4189011" y="3441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9EFDA8-F477-659E-8A2E-B6173305B02C}"/>
              </a:ext>
            </a:extLst>
          </p:cNvPr>
          <p:cNvSpPr/>
          <p:nvPr userDrawn="1"/>
        </p:nvSpPr>
        <p:spPr>
          <a:xfrm rot="10008548" flipH="1">
            <a:off x="-149806" y="512940"/>
            <a:ext cx="7530694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gradFill>
            <a:gsLst>
              <a:gs pos="0">
                <a:srgbClr val="D9D9D9"/>
              </a:gs>
              <a:gs pos="44000">
                <a:srgbClr val="34846B"/>
              </a:gs>
              <a:gs pos="100000">
                <a:srgbClr val="223241"/>
              </a:gs>
            </a:gsLst>
            <a:lin ang="13800000" scaled="0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CEFA57-C589-60A3-C7C1-B6ECA14FDA5A}"/>
              </a:ext>
            </a:extLst>
          </p:cNvPr>
          <p:cNvSpPr/>
          <p:nvPr userDrawn="1"/>
        </p:nvSpPr>
        <p:spPr>
          <a:xfrm rot="10220403" flipH="1">
            <a:off x="-450400" y="332763"/>
            <a:ext cx="12527234" cy="2625770"/>
          </a:xfrm>
          <a:custGeom>
            <a:avLst/>
            <a:gdLst>
              <a:gd name="connsiteX0" fmla="*/ 9169607 w 12527234"/>
              <a:gd name="connsiteY0" fmla="*/ 2185057 h 2625770"/>
              <a:gd name="connsiteX1" fmla="*/ 12494149 w 12527234"/>
              <a:gd name="connsiteY1" fmla="*/ 176946 h 2625770"/>
              <a:gd name="connsiteX2" fmla="*/ 12527234 w 12527234"/>
              <a:gd name="connsiteY2" fmla="*/ 97289 h 2625770"/>
              <a:gd name="connsiteX3" fmla="*/ 12510674 w 12527234"/>
              <a:gd name="connsiteY3" fmla="*/ 0 h 2625770"/>
              <a:gd name="connsiteX4" fmla="*/ 12494149 w 12527234"/>
              <a:gd name="connsiteY4" fmla="*/ 39786 h 2625770"/>
              <a:gd name="connsiteX5" fmla="*/ 8796924 w 12527234"/>
              <a:gd name="connsiteY5" fmla="*/ 2096883 h 2625770"/>
              <a:gd name="connsiteX6" fmla="*/ 6681752 w 12527234"/>
              <a:gd name="connsiteY6" fmla="*/ 1965035 h 2625770"/>
              <a:gd name="connsiteX7" fmla="*/ 6469465 w 12527234"/>
              <a:gd name="connsiteY7" fmla="*/ 1906479 h 2625770"/>
              <a:gd name="connsiteX8" fmla="*/ 6442709 w 12527234"/>
              <a:gd name="connsiteY8" fmla="*/ 1896019 h 2625770"/>
              <a:gd name="connsiteX9" fmla="*/ 3238394 w 12527234"/>
              <a:gd name="connsiteY9" fmla="*/ 1655371 h 2625770"/>
              <a:gd name="connsiteX10" fmla="*/ 62700 w 12527234"/>
              <a:gd name="connsiteY10" fmla="*/ 2448922 h 2625770"/>
              <a:gd name="connsiteX11" fmla="*/ 0 w 12527234"/>
              <a:gd name="connsiteY11" fmla="*/ 2488610 h 2625770"/>
              <a:gd name="connsiteX12" fmla="*/ 0 w 12527234"/>
              <a:gd name="connsiteY12" fmla="*/ 2625770 h 2625770"/>
              <a:gd name="connsiteX13" fmla="*/ 62699 w 12527234"/>
              <a:gd name="connsiteY13" fmla="*/ 2586082 h 2625770"/>
              <a:gd name="connsiteX14" fmla="*/ 3238394 w 12527234"/>
              <a:gd name="connsiteY14" fmla="*/ 1792531 h 2625770"/>
              <a:gd name="connsiteX15" fmla="*/ 6442709 w 12527234"/>
              <a:gd name="connsiteY15" fmla="*/ 2033179 h 2625770"/>
              <a:gd name="connsiteX16" fmla="*/ 6469465 w 12527234"/>
              <a:gd name="connsiteY16" fmla="*/ 2043639 h 2625770"/>
              <a:gd name="connsiteX17" fmla="*/ 6681752 w 12527234"/>
              <a:gd name="connsiteY17" fmla="*/ 2102195 h 2625770"/>
              <a:gd name="connsiteX18" fmla="*/ 8796924 w 12527234"/>
              <a:gd name="connsiteY18" fmla="*/ 2234043 h 2625770"/>
              <a:gd name="connsiteX19" fmla="*/ 9169607 w 12527234"/>
              <a:gd name="connsiteY19" fmla="*/ 2185057 h 262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7234" h="2625770">
                <a:moveTo>
                  <a:pt x="9169607" y="2185057"/>
                </a:moveTo>
                <a:cubicBezTo>
                  <a:pt x="10760635" y="1930505"/>
                  <a:pt x="12028265" y="1135952"/>
                  <a:pt x="12494149" y="176946"/>
                </a:cubicBezTo>
                <a:lnTo>
                  <a:pt x="12527234" y="97289"/>
                </a:lnTo>
                <a:lnTo>
                  <a:pt x="12510674" y="0"/>
                </a:lnTo>
                <a:lnTo>
                  <a:pt x="12494149" y="39786"/>
                </a:lnTo>
                <a:cubicBezTo>
                  <a:pt x="11992428" y="1072562"/>
                  <a:pt x="10560871" y="1914611"/>
                  <a:pt x="8796924" y="2096883"/>
                </a:cubicBezTo>
                <a:cubicBezTo>
                  <a:pt x="8040948" y="2175000"/>
                  <a:pt x="7317853" y="2122227"/>
                  <a:pt x="6681752" y="1965035"/>
                </a:cubicBezTo>
                <a:lnTo>
                  <a:pt x="6469465" y="1906479"/>
                </a:lnTo>
                <a:lnTo>
                  <a:pt x="6442709" y="1896019"/>
                </a:lnTo>
                <a:cubicBezTo>
                  <a:pt x="5731091" y="1650475"/>
                  <a:pt x="4553756" y="1547317"/>
                  <a:pt x="3238394" y="1655371"/>
                </a:cubicBezTo>
                <a:cubicBezTo>
                  <a:pt x="1881926" y="1766801"/>
                  <a:pt x="709742" y="2075652"/>
                  <a:pt x="62700" y="2448922"/>
                </a:cubicBezTo>
                <a:lnTo>
                  <a:pt x="0" y="2488610"/>
                </a:lnTo>
                <a:lnTo>
                  <a:pt x="0" y="2625770"/>
                </a:lnTo>
                <a:lnTo>
                  <a:pt x="62699" y="2586082"/>
                </a:lnTo>
                <a:cubicBezTo>
                  <a:pt x="709742" y="2212812"/>
                  <a:pt x="1881926" y="1903961"/>
                  <a:pt x="3238394" y="1792531"/>
                </a:cubicBezTo>
                <a:cubicBezTo>
                  <a:pt x="4553756" y="1684477"/>
                  <a:pt x="5731090" y="1787635"/>
                  <a:pt x="6442709" y="2033179"/>
                </a:cubicBezTo>
                <a:lnTo>
                  <a:pt x="6469465" y="2043639"/>
                </a:lnTo>
                <a:lnTo>
                  <a:pt x="6681752" y="2102195"/>
                </a:lnTo>
                <a:cubicBezTo>
                  <a:pt x="7317853" y="2259387"/>
                  <a:pt x="8040947" y="2312160"/>
                  <a:pt x="8796924" y="2234043"/>
                </a:cubicBezTo>
                <a:cubicBezTo>
                  <a:pt x="8922921" y="2221023"/>
                  <a:pt x="9047220" y="2204638"/>
                  <a:pt x="9169607" y="2185057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A458A21-3807-E9AA-5A5F-5BA9291B8917}"/>
              </a:ext>
            </a:extLst>
          </p:cNvPr>
          <p:cNvSpPr/>
          <p:nvPr userDrawn="1"/>
        </p:nvSpPr>
        <p:spPr>
          <a:xfrm rot="11505570" flipV="1">
            <a:off x="7387709" y="90917"/>
            <a:ext cx="5014792" cy="1549273"/>
          </a:xfrm>
          <a:custGeom>
            <a:avLst/>
            <a:gdLst>
              <a:gd name="connsiteX0" fmla="*/ 5014792 w 5014792"/>
              <a:gd name="connsiteY0" fmla="*/ 1549272 h 1549273"/>
              <a:gd name="connsiteX1" fmla="*/ 4872774 w 5014792"/>
              <a:gd name="connsiteY1" fmla="*/ 1549272 h 1549273"/>
              <a:gd name="connsiteX2" fmla="*/ 4312967 w 5014792"/>
              <a:gd name="connsiteY2" fmla="*/ 1549272 h 1549273"/>
              <a:gd name="connsiteX3" fmla="*/ 0 w 5014792"/>
              <a:gd name="connsiteY3" fmla="*/ 1549272 h 1549273"/>
              <a:gd name="connsiteX4" fmla="*/ 0 w 5014792"/>
              <a:gd name="connsiteY4" fmla="*/ 1549273 h 1549273"/>
              <a:gd name="connsiteX5" fmla="*/ 5014792 w 5014792"/>
              <a:gd name="connsiteY5" fmla="*/ 1549273 h 1549273"/>
              <a:gd name="connsiteX6" fmla="*/ 2928238 w 5014792"/>
              <a:gd name="connsiteY6" fmla="*/ 170511 h 1549273"/>
              <a:gd name="connsiteX7" fmla="*/ 1009915 w 5014792"/>
              <a:gd name="connsiteY7" fmla="*/ 0 h 1549273"/>
              <a:gd name="connsiteX8" fmla="*/ 472186 w 5014792"/>
              <a:gd name="connsiteY8" fmla="*/ 12501 h 1549273"/>
              <a:gd name="connsiteX9" fmla="*/ 317644 w 5014792"/>
              <a:gd name="connsiteY9" fmla="*/ 23409 h 1549273"/>
              <a:gd name="connsiteX10" fmla="*/ 267827 w 5014792"/>
              <a:gd name="connsiteY10" fmla="*/ 262716 h 1549273"/>
              <a:gd name="connsiteX11" fmla="*/ 722491 w 5014792"/>
              <a:gd name="connsiteY11" fmla="*/ 216481 h 1549273"/>
              <a:gd name="connsiteX12" fmla="*/ 3926806 w 5014792"/>
              <a:gd name="connsiteY12" fmla="*/ 457129 h 1549273"/>
              <a:gd name="connsiteX13" fmla="*/ 3953563 w 5014792"/>
              <a:gd name="connsiteY13" fmla="*/ 467589 h 1549273"/>
              <a:gd name="connsiteX14" fmla="*/ 4098467 w 5014792"/>
              <a:gd name="connsiteY14" fmla="*/ 507558 h 1549273"/>
              <a:gd name="connsiteX15" fmla="*/ 3855677 w 5014792"/>
              <a:gd name="connsiteY15" fmla="*/ 413784 h 1549273"/>
              <a:gd name="connsiteX16" fmla="*/ 2928238 w 5014792"/>
              <a:gd name="connsiteY16" fmla="*/ 170511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14792" h="1549273">
                <a:moveTo>
                  <a:pt x="5014792" y="1549272"/>
                </a:moveTo>
                <a:lnTo>
                  <a:pt x="4872774" y="1549272"/>
                </a:lnTo>
                <a:lnTo>
                  <a:pt x="4312967" y="1549272"/>
                </a:lnTo>
                <a:lnTo>
                  <a:pt x="0" y="1549272"/>
                </a:lnTo>
                <a:lnTo>
                  <a:pt x="0" y="1549273"/>
                </a:lnTo>
                <a:lnTo>
                  <a:pt x="5014792" y="1549273"/>
                </a:lnTo>
                <a:close/>
                <a:moveTo>
                  <a:pt x="2928238" y="170511"/>
                </a:moveTo>
                <a:cubicBezTo>
                  <a:pt x="2357992" y="61768"/>
                  <a:pt x="1704502" y="0"/>
                  <a:pt x="1009915" y="0"/>
                </a:cubicBezTo>
                <a:cubicBezTo>
                  <a:pt x="827586" y="0"/>
                  <a:pt x="648088" y="4256"/>
                  <a:pt x="472186" y="12501"/>
                </a:cubicBezTo>
                <a:lnTo>
                  <a:pt x="317644" y="23409"/>
                </a:lnTo>
                <a:lnTo>
                  <a:pt x="267827" y="262716"/>
                </a:lnTo>
                <a:lnTo>
                  <a:pt x="722491" y="216481"/>
                </a:lnTo>
                <a:cubicBezTo>
                  <a:pt x="2037854" y="108427"/>
                  <a:pt x="3215188" y="211585"/>
                  <a:pt x="3926806" y="457129"/>
                </a:cubicBezTo>
                <a:lnTo>
                  <a:pt x="3953563" y="467589"/>
                </a:lnTo>
                <a:lnTo>
                  <a:pt x="4098467" y="507558"/>
                </a:lnTo>
                <a:lnTo>
                  <a:pt x="3855677" y="413784"/>
                </a:lnTo>
                <a:cubicBezTo>
                  <a:pt x="3582566" y="317913"/>
                  <a:pt x="3270386" y="235756"/>
                  <a:pt x="2928238" y="170511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0B7D11-AE13-5686-2784-C29B55E80521}"/>
              </a:ext>
            </a:extLst>
          </p:cNvPr>
          <p:cNvSpPr/>
          <p:nvPr userDrawn="1"/>
        </p:nvSpPr>
        <p:spPr>
          <a:xfrm rot="12402702" flipV="1">
            <a:off x="8365599" y="354694"/>
            <a:ext cx="4410430" cy="1542701"/>
          </a:xfrm>
          <a:custGeom>
            <a:avLst/>
            <a:gdLst>
              <a:gd name="connsiteX0" fmla="*/ 4410430 w 4410430"/>
              <a:gd name="connsiteY0" fmla="*/ 1542700 h 1542701"/>
              <a:gd name="connsiteX1" fmla="*/ 4268412 w 4410430"/>
              <a:gd name="connsiteY1" fmla="*/ 1542700 h 1542701"/>
              <a:gd name="connsiteX2" fmla="*/ 3708605 w 4410430"/>
              <a:gd name="connsiteY2" fmla="*/ 1542700 h 1542701"/>
              <a:gd name="connsiteX3" fmla="*/ 1 w 4410430"/>
              <a:gd name="connsiteY3" fmla="*/ 1542700 h 1542701"/>
              <a:gd name="connsiteX4" fmla="*/ 0 w 4410430"/>
              <a:gd name="connsiteY4" fmla="*/ 1542701 h 1542701"/>
              <a:gd name="connsiteX5" fmla="*/ 4410430 w 4410430"/>
              <a:gd name="connsiteY5" fmla="*/ 1542701 h 1542701"/>
              <a:gd name="connsiteX6" fmla="*/ 3494105 w 4410430"/>
              <a:gd name="connsiteY6" fmla="*/ 500986 h 1542701"/>
              <a:gd name="connsiteX7" fmla="*/ 3251315 w 4410430"/>
              <a:gd name="connsiteY7" fmla="*/ 407212 h 1542701"/>
              <a:gd name="connsiteX8" fmla="*/ 817036 w 4410430"/>
              <a:gd name="connsiteY8" fmla="*/ 722 h 1542701"/>
              <a:gd name="connsiteX9" fmla="*/ 776293 w 4410430"/>
              <a:gd name="connsiteY9" fmla="*/ 0 h 1542701"/>
              <a:gd name="connsiteX10" fmla="*/ 687187 w 4410430"/>
              <a:gd name="connsiteY10" fmla="*/ 177078 h 1542701"/>
              <a:gd name="connsiteX11" fmla="*/ 1073651 w 4410430"/>
              <a:gd name="connsiteY11" fmla="*/ 167395 h 1542701"/>
              <a:gd name="connsiteX12" fmla="*/ 3322444 w 4410430"/>
              <a:gd name="connsiteY12" fmla="*/ 450557 h 1542701"/>
              <a:gd name="connsiteX13" fmla="*/ 3349201 w 4410430"/>
              <a:gd name="connsiteY13" fmla="*/ 461017 h 154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0430" h="1542701">
                <a:moveTo>
                  <a:pt x="4410430" y="1542700"/>
                </a:moveTo>
                <a:lnTo>
                  <a:pt x="4268412" y="1542700"/>
                </a:lnTo>
                <a:lnTo>
                  <a:pt x="3708605" y="1542700"/>
                </a:lnTo>
                <a:lnTo>
                  <a:pt x="1" y="1542700"/>
                </a:lnTo>
                <a:lnTo>
                  <a:pt x="0" y="1542701"/>
                </a:lnTo>
                <a:lnTo>
                  <a:pt x="4410430" y="1542701"/>
                </a:lnTo>
                <a:close/>
                <a:moveTo>
                  <a:pt x="3494105" y="500986"/>
                </a:moveTo>
                <a:lnTo>
                  <a:pt x="3251315" y="407212"/>
                </a:lnTo>
                <a:cubicBezTo>
                  <a:pt x="2614058" y="183512"/>
                  <a:pt x="1764084" y="34484"/>
                  <a:pt x="817036" y="722"/>
                </a:cubicBezTo>
                <a:lnTo>
                  <a:pt x="776293" y="0"/>
                </a:lnTo>
                <a:lnTo>
                  <a:pt x="687187" y="177078"/>
                </a:lnTo>
                <a:lnTo>
                  <a:pt x="1073651" y="167395"/>
                </a:lnTo>
                <a:cubicBezTo>
                  <a:pt x="1993052" y="162333"/>
                  <a:pt x="2788730" y="266399"/>
                  <a:pt x="3322444" y="450557"/>
                </a:cubicBezTo>
                <a:lnTo>
                  <a:pt x="3349201" y="461017"/>
                </a:ln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DCA57-D6D1-C1F8-2C06-42429D95AD1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28689" y="1709739"/>
            <a:ext cx="9818761" cy="17192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23A3F-A994-42F3-30F7-CE8B742DB93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528689" y="3523128"/>
            <a:ext cx="9831461" cy="25636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AB0C8-4FE1-08BD-6B25-8621105743C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1528689" y="6356350"/>
            <a:ext cx="86520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F4004-28BF-C502-1A86-E966D6D1997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99690" y="6356350"/>
            <a:ext cx="954110" cy="365125"/>
          </a:xfrm>
        </p:spPr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EB9875-975B-A69E-24A8-5C08059B4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9" y="471434"/>
            <a:ext cx="787067" cy="788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591B3-76E2-40AE-88AB-B2BADDA06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8" y="5760431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C9BE351-094B-584F-7479-B123AD26CFEF}"/>
              </a:ext>
            </a:extLst>
          </p:cNvPr>
          <p:cNvSpPr/>
          <p:nvPr userDrawn="1"/>
        </p:nvSpPr>
        <p:spPr>
          <a:xfrm>
            <a:off x="0" y="5308728"/>
            <a:ext cx="7260336" cy="1549273"/>
          </a:xfrm>
          <a:custGeom>
            <a:avLst/>
            <a:gdLst>
              <a:gd name="connsiteX0" fmla="*/ 3390396 w 7260336"/>
              <a:gd name="connsiteY0" fmla="*/ 0 h 1549273"/>
              <a:gd name="connsiteX1" fmla="*/ 7260336 w 7260336"/>
              <a:gd name="connsiteY1" fmla="*/ 1412748 h 1549273"/>
              <a:gd name="connsiteX2" fmla="*/ 7241452 w 7260336"/>
              <a:gd name="connsiteY2" fmla="*/ 1549273 h 1549273"/>
              <a:gd name="connsiteX3" fmla="*/ 0 w 7260336"/>
              <a:gd name="connsiteY3" fmla="*/ 1549273 h 1549273"/>
              <a:gd name="connsiteX4" fmla="*/ 0 w 7260336"/>
              <a:gd name="connsiteY4" fmla="*/ 737748 h 1549273"/>
              <a:gd name="connsiteX5" fmla="*/ 80720 w 7260336"/>
              <a:gd name="connsiteY5" fmla="*/ 680187 h 1549273"/>
              <a:gd name="connsiteX6" fmla="*/ 3390396 w 7260336"/>
              <a:gd name="connsiteY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336" h="1549273">
                <a:moveTo>
                  <a:pt x="3390396" y="0"/>
                </a:moveTo>
                <a:cubicBezTo>
                  <a:pt x="5527705" y="0"/>
                  <a:pt x="7260336" y="632509"/>
                  <a:pt x="7260336" y="1412748"/>
                </a:cubicBezTo>
                <a:lnTo>
                  <a:pt x="7241452" y="1549273"/>
                </a:lnTo>
                <a:lnTo>
                  <a:pt x="0" y="1549273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269BE4E-1A21-30AF-1DA3-0F1E6B5847CD}"/>
              </a:ext>
            </a:extLst>
          </p:cNvPr>
          <p:cNvSpPr/>
          <p:nvPr userDrawn="1"/>
        </p:nvSpPr>
        <p:spPr>
          <a:xfrm>
            <a:off x="0" y="329184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704748-AC94-B2EF-222F-1527C4888F53}"/>
              </a:ext>
            </a:extLst>
          </p:cNvPr>
          <p:cNvSpPr/>
          <p:nvPr userDrawn="1"/>
        </p:nvSpPr>
        <p:spPr>
          <a:xfrm>
            <a:off x="0" y="3429000"/>
            <a:ext cx="12192000" cy="3566160"/>
          </a:xfrm>
          <a:custGeom>
            <a:avLst/>
            <a:gdLst>
              <a:gd name="connsiteX0" fmla="*/ 12184988 w 12192000"/>
              <a:gd name="connsiteY0" fmla="*/ 0 h 3566160"/>
              <a:gd name="connsiteX1" fmla="*/ 12192000 w 12192000"/>
              <a:gd name="connsiteY1" fmla="*/ 0 h 3566160"/>
              <a:gd name="connsiteX2" fmla="*/ 12192000 w 12192000"/>
              <a:gd name="connsiteY2" fmla="*/ 3566160 h 3566160"/>
              <a:gd name="connsiteX3" fmla="*/ 7104888 w 12192000"/>
              <a:gd name="connsiteY3" fmla="*/ 3566160 h 3566160"/>
              <a:gd name="connsiteX4" fmla="*/ 6566583 w 12192000"/>
              <a:gd name="connsiteY4" fmla="*/ 3566160 h 3566160"/>
              <a:gd name="connsiteX5" fmla="*/ 0 w 12192000"/>
              <a:gd name="connsiteY5" fmla="*/ 3566160 h 3566160"/>
              <a:gd name="connsiteX6" fmla="*/ 0 w 12192000"/>
              <a:gd name="connsiteY6" fmla="*/ 3066608 h 3566160"/>
              <a:gd name="connsiteX7" fmla="*/ 60291 w 12192000"/>
              <a:gd name="connsiteY7" fmla="*/ 3026920 h 3566160"/>
              <a:gd name="connsiteX8" fmla="*/ 3114012 w 12192000"/>
              <a:gd name="connsiteY8" fmla="*/ 2233369 h 3566160"/>
              <a:gd name="connsiteX9" fmla="*/ 6195254 w 12192000"/>
              <a:gd name="connsiteY9" fmla="*/ 2474017 h 3566160"/>
              <a:gd name="connsiteX10" fmla="*/ 6220983 w 12192000"/>
              <a:gd name="connsiteY10" fmla="*/ 2484477 h 3566160"/>
              <a:gd name="connsiteX11" fmla="*/ 6425116 w 12192000"/>
              <a:gd name="connsiteY11" fmla="*/ 2543033 h 3566160"/>
              <a:gd name="connsiteX12" fmla="*/ 8459048 w 12192000"/>
              <a:gd name="connsiteY12" fmla="*/ 2674881 h 3566160"/>
              <a:gd name="connsiteX13" fmla="*/ 12164616 w 12192000"/>
              <a:gd name="connsiteY13" fmla="*/ 164856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66160">
                <a:moveTo>
                  <a:pt x="12184988" y="0"/>
                </a:moveTo>
                <a:lnTo>
                  <a:pt x="12192000" y="0"/>
                </a:lnTo>
                <a:lnTo>
                  <a:pt x="12192000" y="3566160"/>
                </a:lnTo>
                <a:lnTo>
                  <a:pt x="7104888" y="3566160"/>
                </a:lnTo>
                <a:lnTo>
                  <a:pt x="6566583" y="3566160"/>
                </a:lnTo>
                <a:lnTo>
                  <a:pt x="0" y="3566160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gradFill>
            <a:gsLst>
              <a:gs pos="0">
                <a:srgbClr val="223241"/>
              </a:gs>
              <a:gs pos="23000">
                <a:srgbClr val="34846B"/>
              </a:gs>
              <a:gs pos="59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6C3968-0565-BD90-7D8E-78B621C2C776}"/>
              </a:ext>
            </a:extLst>
          </p:cNvPr>
          <p:cNvSpPr/>
          <p:nvPr userDrawn="1"/>
        </p:nvSpPr>
        <p:spPr>
          <a:xfrm>
            <a:off x="0" y="3293766"/>
            <a:ext cx="12192000" cy="3203768"/>
          </a:xfrm>
          <a:custGeom>
            <a:avLst/>
            <a:gdLst>
              <a:gd name="connsiteX0" fmla="*/ 12184988 w 12192000"/>
              <a:gd name="connsiteY0" fmla="*/ 0 h 3203768"/>
              <a:gd name="connsiteX1" fmla="*/ 12192000 w 12192000"/>
              <a:gd name="connsiteY1" fmla="*/ 0 h 3203768"/>
              <a:gd name="connsiteX2" fmla="*/ 12192000 w 12192000"/>
              <a:gd name="connsiteY2" fmla="*/ 137160 h 3203768"/>
              <a:gd name="connsiteX3" fmla="*/ 12184988 w 12192000"/>
              <a:gd name="connsiteY3" fmla="*/ 137160 h 3203768"/>
              <a:gd name="connsiteX4" fmla="*/ 12164616 w 12192000"/>
              <a:gd name="connsiteY4" fmla="*/ 302016 h 3203768"/>
              <a:gd name="connsiteX5" fmla="*/ 8459048 w 12192000"/>
              <a:gd name="connsiteY5" fmla="*/ 2812041 h 3203768"/>
              <a:gd name="connsiteX6" fmla="*/ 6425116 w 12192000"/>
              <a:gd name="connsiteY6" fmla="*/ 2680193 h 3203768"/>
              <a:gd name="connsiteX7" fmla="*/ 6220983 w 12192000"/>
              <a:gd name="connsiteY7" fmla="*/ 2621637 h 3203768"/>
              <a:gd name="connsiteX8" fmla="*/ 6195254 w 12192000"/>
              <a:gd name="connsiteY8" fmla="*/ 2611177 h 3203768"/>
              <a:gd name="connsiteX9" fmla="*/ 3114012 w 12192000"/>
              <a:gd name="connsiteY9" fmla="*/ 2370529 h 3203768"/>
              <a:gd name="connsiteX10" fmla="*/ 60291 w 12192000"/>
              <a:gd name="connsiteY10" fmla="*/ 3164080 h 3203768"/>
              <a:gd name="connsiteX11" fmla="*/ 0 w 12192000"/>
              <a:gd name="connsiteY11" fmla="*/ 3203768 h 3203768"/>
              <a:gd name="connsiteX12" fmla="*/ 0 w 12192000"/>
              <a:gd name="connsiteY12" fmla="*/ 3066608 h 3203768"/>
              <a:gd name="connsiteX13" fmla="*/ 60291 w 12192000"/>
              <a:gd name="connsiteY13" fmla="*/ 3026920 h 3203768"/>
              <a:gd name="connsiteX14" fmla="*/ 3114012 w 12192000"/>
              <a:gd name="connsiteY14" fmla="*/ 2233369 h 3203768"/>
              <a:gd name="connsiteX15" fmla="*/ 6195254 w 12192000"/>
              <a:gd name="connsiteY15" fmla="*/ 2474017 h 3203768"/>
              <a:gd name="connsiteX16" fmla="*/ 6220983 w 12192000"/>
              <a:gd name="connsiteY16" fmla="*/ 2484477 h 3203768"/>
              <a:gd name="connsiteX17" fmla="*/ 6425116 w 12192000"/>
              <a:gd name="connsiteY17" fmla="*/ 2543033 h 3203768"/>
              <a:gd name="connsiteX18" fmla="*/ 8459048 w 12192000"/>
              <a:gd name="connsiteY18" fmla="*/ 2674881 h 3203768"/>
              <a:gd name="connsiteX19" fmla="*/ 12164616 w 12192000"/>
              <a:gd name="connsiteY19" fmla="*/ 164856 h 3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203768">
                <a:moveTo>
                  <a:pt x="12184988" y="0"/>
                </a:moveTo>
                <a:lnTo>
                  <a:pt x="12192000" y="0"/>
                </a:lnTo>
                <a:lnTo>
                  <a:pt x="12192000" y="137160"/>
                </a:lnTo>
                <a:lnTo>
                  <a:pt x="12184988" y="137160"/>
                </a:lnTo>
                <a:lnTo>
                  <a:pt x="12164616" y="302016"/>
                </a:lnTo>
                <a:cubicBezTo>
                  <a:pt x="11918600" y="1533670"/>
                  <a:pt x="10397559" y="2603730"/>
                  <a:pt x="8459048" y="2812041"/>
                </a:cubicBezTo>
                <a:cubicBezTo>
                  <a:pt x="7732107" y="2890158"/>
                  <a:pt x="7036785" y="2837385"/>
                  <a:pt x="6425116" y="2680193"/>
                </a:cubicBezTo>
                <a:lnTo>
                  <a:pt x="6220983" y="2621637"/>
                </a:lnTo>
                <a:lnTo>
                  <a:pt x="6195254" y="2611177"/>
                </a:lnTo>
                <a:cubicBezTo>
                  <a:pt x="5510968" y="2365633"/>
                  <a:pt x="4378853" y="2262475"/>
                  <a:pt x="3114012" y="2370529"/>
                </a:cubicBezTo>
                <a:cubicBezTo>
                  <a:pt x="1809644" y="2481959"/>
                  <a:pt x="682482" y="2790810"/>
                  <a:pt x="60291" y="3164080"/>
                </a:cubicBezTo>
                <a:lnTo>
                  <a:pt x="0" y="3203768"/>
                </a:lnTo>
                <a:lnTo>
                  <a:pt x="0" y="3066608"/>
                </a:lnTo>
                <a:lnTo>
                  <a:pt x="60291" y="3026920"/>
                </a:lnTo>
                <a:cubicBezTo>
                  <a:pt x="682482" y="2653650"/>
                  <a:pt x="1809644" y="2344799"/>
                  <a:pt x="3114012" y="2233369"/>
                </a:cubicBezTo>
                <a:cubicBezTo>
                  <a:pt x="4378853" y="2125315"/>
                  <a:pt x="5510968" y="2228473"/>
                  <a:pt x="6195254" y="2474017"/>
                </a:cubicBezTo>
                <a:lnTo>
                  <a:pt x="6220983" y="2484477"/>
                </a:lnTo>
                <a:lnTo>
                  <a:pt x="6425116" y="2543033"/>
                </a:lnTo>
                <a:cubicBezTo>
                  <a:pt x="7036785" y="2700225"/>
                  <a:pt x="7732107" y="2752998"/>
                  <a:pt x="8459048" y="2674881"/>
                </a:cubicBezTo>
                <a:cubicBezTo>
                  <a:pt x="10397559" y="2466570"/>
                  <a:pt x="11918600" y="1396510"/>
                  <a:pt x="12164616" y="164856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FAAD8B-6650-021F-D1D3-731E7B7E2E01}"/>
              </a:ext>
            </a:extLst>
          </p:cNvPr>
          <p:cNvSpPr/>
          <p:nvPr userDrawn="1"/>
        </p:nvSpPr>
        <p:spPr>
          <a:xfrm>
            <a:off x="0" y="5308728"/>
            <a:ext cx="7241452" cy="1549273"/>
          </a:xfrm>
          <a:custGeom>
            <a:avLst/>
            <a:gdLst>
              <a:gd name="connsiteX0" fmla="*/ 0 w 7241452"/>
              <a:gd name="connsiteY0" fmla="*/ 1549272 h 1549273"/>
              <a:gd name="connsiteX1" fmla="*/ 6566583 w 7241452"/>
              <a:gd name="connsiteY1" fmla="*/ 1549272 h 1549273"/>
              <a:gd name="connsiteX2" fmla="*/ 7104888 w 7241452"/>
              <a:gd name="connsiteY2" fmla="*/ 1549272 h 1549273"/>
              <a:gd name="connsiteX3" fmla="*/ 7241452 w 7241452"/>
              <a:gd name="connsiteY3" fmla="*/ 1549272 h 1549273"/>
              <a:gd name="connsiteX4" fmla="*/ 7241452 w 7241452"/>
              <a:gd name="connsiteY4" fmla="*/ 1549273 h 1549273"/>
              <a:gd name="connsiteX5" fmla="*/ 0 w 7241452"/>
              <a:gd name="connsiteY5" fmla="*/ 1549273 h 1549273"/>
              <a:gd name="connsiteX6" fmla="*/ 3390396 w 7241452"/>
              <a:gd name="connsiteY6" fmla="*/ 0 h 1549273"/>
              <a:gd name="connsiteX7" fmla="*/ 6126857 w 7241452"/>
              <a:gd name="connsiteY7" fmla="*/ 413784 h 1549273"/>
              <a:gd name="connsiteX8" fmla="*/ 6360321 w 7241452"/>
              <a:gd name="connsiteY8" fmla="*/ 507558 h 1549273"/>
              <a:gd name="connsiteX9" fmla="*/ 6220983 w 7241452"/>
              <a:gd name="connsiteY9" fmla="*/ 467589 h 1549273"/>
              <a:gd name="connsiteX10" fmla="*/ 6195254 w 7241452"/>
              <a:gd name="connsiteY10" fmla="*/ 457129 h 1549273"/>
              <a:gd name="connsiteX11" fmla="*/ 3114012 w 7241452"/>
              <a:gd name="connsiteY11" fmla="*/ 216481 h 1549273"/>
              <a:gd name="connsiteX12" fmla="*/ 60291 w 7241452"/>
              <a:gd name="connsiteY12" fmla="*/ 1010032 h 1549273"/>
              <a:gd name="connsiteX13" fmla="*/ 0 w 7241452"/>
              <a:gd name="connsiteY13" fmla="*/ 1049720 h 1549273"/>
              <a:gd name="connsiteX14" fmla="*/ 0 w 7241452"/>
              <a:gd name="connsiteY14" fmla="*/ 737748 h 1549273"/>
              <a:gd name="connsiteX15" fmla="*/ 80720 w 7241452"/>
              <a:gd name="connsiteY15" fmla="*/ 680187 h 1549273"/>
              <a:gd name="connsiteX16" fmla="*/ 3390396 w 7241452"/>
              <a:gd name="connsiteY16" fmla="*/ 0 h 15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1452" h="1549273">
                <a:moveTo>
                  <a:pt x="0" y="1549272"/>
                </a:moveTo>
                <a:lnTo>
                  <a:pt x="6566583" y="1549272"/>
                </a:lnTo>
                <a:lnTo>
                  <a:pt x="7104888" y="1549272"/>
                </a:lnTo>
                <a:lnTo>
                  <a:pt x="7241452" y="1549272"/>
                </a:lnTo>
                <a:lnTo>
                  <a:pt x="7241452" y="1549273"/>
                </a:lnTo>
                <a:lnTo>
                  <a:pt x="0" y="1549273"/>
                </a:lnTo>
                <a:close/>
                <a:moveTo>
                  <a:pt x="3390396" y="0"/>
                </a:moveTo>
                <a:cubicBezTo>
                  <a:pt x="4459051" y="0"/>
                  <a:pt x="5426536" y="158127"/>
                  <a:pt x="6126857" y="413784"/>
                </a:cubicBezTo>
                <a:lnTo>
                  <a:pt x="6360321" y="507558"/>
                </a:lnTo>
                <a:lnTo>
                  <a:pt x="6220983" y="467589"/>
                </a:lnTo>
                <a:lnTo>
                  <a:pt x="6195254" y="457129"/>
                </a:lnTo>
                <a:cubicBezTo>
                  <a:pt x="5510968" y="211585"/>
                  <a:pt x="4378853" y="108427"/>
                  <a:pt x="3114012" y="216481"/>
                </a:cubicBezTo>
                <a:cubicBezTo>
                  <a:pt x="1809644" y="327911"/>
                  <a:pt x="682482" y="636762"/>
                  <a:pt x="60291" y="1010032"/>
                </a:cubicBezTo>
                <a:lnTo>
                  <a:pt x="0" y="1049720"/>
                </a:lnTo>
                <a:lnTo>
                  <a:pt x="0" y="737748"/>
                </a:lnTo>
                <a:lnTo>
                  <a:pt x="80720" y="680187"/>
                </a:lnTo>
                <a:cubicBezTo>
                  <a:pt x="759458" y="272400"/>
                  <a:pt x="1987787" y="0"/>
                  <a:pt x="3390396" y="0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26FC62-DCEC-ACBB-9279-EA38A132246A}"/>
              </a:ext>
            </a:extLst>
          </p:cNvPr>
          <p:cNvGrpSpPr/>
          <p:nvPr userDrawn="1"/>
        </p:nvGrpSpPr>
        <p:grpSpPr>
          <a:xfrm>
            <a:off x="0" y="3523746"/>
            <a:ext cx="13322375" cy="4732271"/>
            <a:chOff x="0" y="3523746"/>
            <a:chExt cx="13322375" cy="4732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335891-B1CA-0AC8-CE40-88D3AD7C33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190" y="5391205"/>
              <a:ext cx="1585428" cy="140647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D86AF8-FAAD-64D4-3A01-8F9CB28EA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399286" y="6003832"/>
              <a:ext cx="1585428" cy="1406473"/>
            </a:xfrm>
            <a:custGeom>
              <a:avLst/>
              <a:gdLst>
                <a:gd name="connsiteX0" fmla="*/ 1133632 w 1585428"/>
                <a:gd name="connsiteY0" fmla="*/ 1268361 h 1406473"/>
                <a:gd name="connsiteX1" fmla="*/ 1585428 w 1585428"/>
                <a:gd name="connsiteY1" fmla="*/ 1268361 h 1406473"/>
                <a:gd name="connsiteX2" fmla="*/ 1585428 w 1585428"/>
                <a:gd name="connsiteY2" fmla="*/ 1406473 h 1406473"/>
                <a:gd name="connsiteX3" fmla="*/ 1133632 w 1585428"/>
                <a:gd name="connsiteY3" fmla="*/ 1406473 h 1406473"/>
                <a:gd name="connsiteX4" fmla="*/ 0 w 1585428"/>
                <a:gd name="connsiteY4" fmla="*/ 0 h 1406473"/>
                <a:gd name="connsiteX5" fmla="*/ 792714 w 1585428"/>
                <a:gd name="connsiteY5" fmla="*/ 0 h 1406473"/>
                <a:gd name="connsiteX6" fmla="*/ 792714 w 1585428"/>
                <a:gd name="connsiteY6" fmla="*/ 996008 h 1406473"/>
                <a:gd name="connsiteX7" fmla="*/ 0 w 1585428"/>
                <a:gd name="connsiteY7" fmla="*/ 996008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1133632" y="1268361"/>
                  </a:moveTo>
                  <a:lnTo>
                    <a:pt x="1585428" y="1268361"/>
                  </a:lnTo>
                  <a:lnTo>
                    <a:pt x="1585428" y="1406473"/>
                  </a:lnTo>
                  <a:lnTo>
                    <a:pt x="1133632" y="1406473"/>
                  </a:lnTo>
                  <a:close/>
                  <a:moveTo>
                    <a:pt x="0" y="0"/>
                  </a:moveTo>
                  <a:lnTo>
                    <a:pt x="792714" y="0"/>
                  </a:lnTo>
                  <a:lnTo>
                    <a:pt x="792714" y="996008"/>
                  </a:lnTo>
                  <a:lnTo>
                    <a:pt x="0" y="996008"/>
                  </a:lnTo>
                  <a:close/>
                </a:path>
              </a:pathLst>
            </a:cu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1B6A5A4-729D-B153-232C-55DB583C4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0224" y="5063075"/>
              <a:ext cx="1585428" cy="1406473"/>
            </a:xfrm>
            <a:custGeom>
              <a:avLst/>
              <a:gdLst>
                <a:gd name="connsiteX0" fmla="*/ 1584629 w 1585428"/>
                <a:gd name="connsiteY0" fmla="*/ 0 h 1406473"/>
                <a:gd name="connsiteX1" fmla="*/ 1585428 w 1585428"/>
                <a:gd name="connsiteY1" fmla="*/ 0 h 1406473"/>
                <a:gd name="connsiteX2" fmla="*/ 1585428 w 1585428"/>
                <a:gd name="connsiteY2" fmla="*/ 1406473 h 1406473"/>
                <a:gd name="connsiteX3" fmla="*/ 1584629 w 1585428"/>
                <a:gd name="connsiteY3" fmla="*/ 1406473 h 1406473"/>
                <a:gd name="connsiteX4" fmla="*/ 0 w 1585428"/>
                <a:gd name="connsiteY4" fmla="*/ 0 h 1406473"/>
                <a:gd name="connsiteX5" fmla="*/ 621776 w 1585428"/>
                <a:gd name="connsiteY5" fmla="*/ 0 h 1406473"/>
                <a:gd name="connsiteX6" fmla="*/ 621776 w 1585428"/>
                <a:gd name="connsiteY6" fmla="*/ 1406473 h 1406473"/>
                <a:gd name="connsiteX7" fmla="*/ 0 w 1585428"/>
                <a:gd name="connsiteY7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1584629" y="0"/>
                  </a:moveTo>
                  <a:lnTo>
                    <a:pt x="1585428" y="0"/>
                  </a:lnTo>
                  <a:lnTo>
                    <a:pt x="1585428" y="1406473"/>
                  </a:lnTo>
                  <a:lnTo>
                    <a:pt x="1584629" y="1406473"/>
                  </a:lnTo>
                  <a:close/>
                  <a:moveTo>
                    <a:pt x="0" y="0"/>
                  </a:moveTo>
                  <a:lnTo>
                    <a:pt x="621776" y="0"/>
                  </a:lnTo>
                  <a:lnTo>
                    <a:pt x="621776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7294D2-B600-F728-4653-04887A9438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76051" y="6334233"/>
              <a:ext cx="1585428" cy="1406473"/>
            </a:xfrm>
            <a:custGeom>
              <a:avLst/>
              <a:gdLst>
                <a:gd name="connsiteX0" fmla="*/ 0 w 1585428"/>
                <a:gd name="connsiteY0" fmla="*/ 0 h 1406473"/>
                <a:gd name="connsiteX1" fmla="*/ 1585428 w 1585428"/>
                <a:gd name="connsiteY1" fmla="*/ 0 h 1406473"/>
                <a:gd name="connsiteX2" fmla="*/ 1585428 w 1585428"/>
                <a:gd name="connsiteY2" fmla="*/ 665607 h 1406473"/>
                <a:gd name="connsiteX3" fmla="*/ 46583 w 1585428"/>
                <a:gd name="connsiteY3" fmla="*/ 665607 h 1406473"/>
                <a:gd name="connsiteX4" fmla="*/ 46583 w 1585428"/>
                <a:gd name="connsiteY4" fmla="*/ 1257632 h 1406473"/>
                <a:gd name="connsiteX5" fmla="*/ 1585428 w 1585428"/>
                <a:gd name="connsiteY5" fmla="*/ 1257632 h 1406473"/>
                <a:gd name="connsiteX6" fmla="*/ 1585428 w 1585428"/>
                <a:gd name="connsiteY6" fmla="*/ 1406473 h 1406473"/>
                <a:gd name="connsiteX7" fmla="*/ 0 w 1585428"/>
                <a:gd name="connsiteY7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0" y="0"/>
                  </a:moveTo>
                  <a:lnTo>
                    <a:pt x="1585428" y="0"/>
                  </a:lnTo>
                  <a:lnTo>
                    <a:pt x="1585428" y="665607"/>
                  </a:lnTo>
                  <a:lnTo>
                    <a:pt x="46583" y="665607"/>
                  </a:lnTo>
                  <a:lnTo>
                    <a:pt x="46583" y="1257632"/>
                  </a:lnTo>
                  <a:lnTo>
                    <a:pt x="1585428" y="1257632"/>
                  </a:lnTo>
                  <a:lnTo>
                    <a:pt x="1585428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3679C3-6211-CC45-EBE4-B86873AA9F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736947" y="4126278"/>
              <a:ext cx="1585428" cy="1406473"/>
            </a:xfrm>
            <a:custGeom>
              <a:avLst/>
              <a:gdLst>
                <a:gd name="connsiteX0" fmla="*/ 1417906 w 1585428"/>
                <a:gd name="connsiteY0" fmla="*/ 0 h 1406473"/>
                <a:gd name="connsiteX1" fmla="*/ 1585428 w 1585428"/>
                <a:gd name="connsiteY1" fmla="*/ 0 h 1406473"/>
                <a:gd name="connsiteX2" fmla="*/ 1585428 w 1585428"/>
                <a:gd name="connsiteY2" fmla="*/ 1406473 h 1406473"/>
                <a:gd name="connsiteX3" fmla="*/ 1417906 w 1585428"/>
                <a:gd name="connsiteY3" fmla="*/ 1406473 h 1406473"/>
                <a:gd name="connsiteX4" fmla="*/ 0 w 1585428"/>
                <a:gd name="connsiteY4" fmla="*/ 0 h 1406473"/>
                <a:gd name="connsiteX5" fmla="*/ 455053 w 1585428"/>
                <a:gd name="connsiteY5" fmla="*/ 0 h 1406473"/>
                <a:gd name="connsiteX6" fmla="*/ 455053 w 1585428"/>
                <a:gd name="connsiteY6" fmla="*/ 1406473 h 1406473"/>
                <a:gd name="connsiteX7" fmla="*/ 0 w 1585428"/>
                <a:gd name="connsiteY7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1417906" y="0"/>
                  </a:moveTo>
                  <a:lnTo>
                    <a:pt x="1585428" y="0"/>
                  </a:lnTo>
                  <a:lnTo>
                    <a:pt x="1585428" y="1406473"/>
                  </a:lnTo>
                  <a:lnTo>
                    <a:pt x="1417906" y="1406473"/>
                  </a:lnTo>
                  <a:close/>
                  <a:moveTo>
                    <a:pt x="0" y="0"/>
                  </a:moveTo>
                  <a:lnTo>
                    <a:pt x="455053" y="0"/>
                  </a:lnTo>
                  <a:lnTo>
                    <a:pt x="455053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AA8E1D-174A-4035-9EB4-EE7D996E8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985830" y="3523746"/>
              <a:ext cx="1585428" cy="1406473"/>
            </a:xfrm>
            <a:custGeom>
              <a:avLst/>
              <a:gdLst>
                <a:gd name="connsiteX0" fmla="*/ 0 w 1585428"/>
                <a:gd name="connsiteY0" fmla="*/ 0 h 1406473"/>
                <a:gd name="connsiteX1" fmla="*/ 1585428 w 1585428"/>
                <a:gd name="connsiteY1" fmla="*/ 0 h 1406473"/>
                <a:gd name="connsiteX2" fmla="*/ 1585428 w 1585428"/>
                <a:gd name="connsiteY2" fmla="*/ 82272 h 1406473"/>
                <a:gd name="connsiteX3" fmla="*/ 1206170 w 1585428"/>
                <a:gd name="connsiteY3" fmla="*/ 82272 h 1406473"/>
                <a:gd name="connsiteX4" fmla="*/ 1206170 w 1585428"/>
                <a:gd name="connsiteY4" fmla="*/ 1406473 h 1406473"/>
                <a:gd name="connsiteX5" fmla="*/ 0 w 1585428"/>
                <a:gd name="connsiteY5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5428" h="1406473">
                  <a:moveTo>
                    <a:pt x="0" y="0"/>
                  </a:moveTo>
                  <a:lnTo>
                    <a:pt x="1585428" y="0"/>
                  </a:lnTo>
                  <a:lnTo>
                    <a:pt x="1585428" y="82272"/>
                  </a:lnTo>
                  <a:lnTo>
                    <a:pt x="1206170" y="82272"/>
                  </a:lnTo>
                  <a:lnTo>
                    <a:pt x="1206170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05FB67A-8ECB-45AF-9C08-1C380E534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623" y="4455519"/>
              <a:ext cx="1585428" cy="14064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10CCDF0-A74E-7936-75B0-9A07790D5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4383" y="4786933"/>
              <a:ext cx="1585428" cy="140647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798BD0-462E-A6D5-5086-CD23A2F291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084" y="5720688"/>
              <a:ext cx="1585428" cy="140647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3029D5C-D97F-2939-F4E5-D3641098A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180"/>
            <a:stretch>
              <a:fillRect/>
            </a:stretch>
          </p:blipFill>
          <p:spPr>
            <a:xfrm>
              <a:off x="9555279" y="6654209"/>
              <a:ext cx="1585428" cy="349084"/>
            </a:xfrm>
            <a:custGeom>
              <a:avLst/>
              <a:gdLst>
                <a:gd name="connsiteX0" fmla="*/ 0 w 1585428"/>
                <a:gd name="connsiteY0" fmla="*/ 0 h 349084"/>
                <a:gd name="connsiteX1" fmla="*/ 1585428 w 1585428"/>
                <a:gd name="connsiteY1" fmla="*/ 0 h 349084"/>
                <a:gd name="connsiteX2" fmla="*/ 1585428 w 1585428"/>
                <a:gd name="connsiteY2" fmla="*/ 349084 h 349084"/>
                <a:gd name="connsiteX3" fmla="*/ 0 w 1585428"/>
                <a:gd name="connsiteY3" fmla="*/ 349084 h 34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349084">
                  <a:moveTo>
                    <a:pt x="0" y="0"/>
                  </a:moveTo>
                  <a:lnTo>
                    <a:pt x="1585428" y="0"/>
                  </a:lnTo>
                  <a:lnTo>
                    <a:pt x="1585428" y="349084"/>
                  </a:lnTo>
                  <a:lnTo>
                    <a:pt x="0" y="349084"/>
                  </a:lnTo>
                  <a:close/>
                </a:path>
              </a:pathLst>
            </a:cu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5F1D0-2437-DBD4-FCF0-87C2CD669D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59" y="5115735"/>
              <a:ext cx="1585428" cy="140647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CDCD062-700E-F8FB-073E-138168AA0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08"/>
            <a:stretch>
              <a:fillRect/>
            </a:stretch>
          </p:blipFill>
          <p:spPr>
            <a:xfrm>
              <a:off x="8799290" y="6055447"/>
              <a:ext cx="1585428" cy="947846"/>
            </a:xfrm>
            <a:custGeom>
              <a:avLst/>
              <a:gdLst>
                <a:gd name="connsiteX0" fmla="*/ 0 w 1585428"/>
                <a:gd name="connsiteY0" fmla="*/ 0 h 947846"/>
                <a:gd name="connsiteX1" fmla="*/ 1585428 w 1585428"/>
                <a:gd name="connsiteY1" fmla="*/ 0 h 947846"/>
                <a:gd name="connsiteX2" fmla="*/ 1585428 w 1585428"/>
                <a:gd name="connsiteY2" fmla="*/ 947846 h 947846"/>
                <a:gd name="connsiteX3" fmla="*/ 0 w 1585428"/>
                <a:gd name="connsiteY3" fmla="*/ 947846 h 94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947846">
                  <a:moveTo>
                    <a:pt x="0" y="0"/>
                  </a:moveTo>
                  <a:lnTo>
                    <a:pt x="1585428" y="0"/>
                  </a:lnTo>
                  <a:lnTo>
                    <a:pt x="1585428" y="947846"/>
                  </a:lnTo>
                  <a:lnTo>
                    <a:pt x="0" y="947846"/>
                  </a:lnTo>
                  <a:close/>
                </a:path>
              </a:pathLst>
            </a:cu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22FAFCD-1EB9-4071-AE5B-ACD2EBA02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554" y="5444054"/>
              <a:ext cx="1585428" cy="140647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1FD8E0C-EECB-BA66-AB26-472404F4C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59"/>
            <a:stretch>
              <a:fillRect/>
            </a:stretch>
          </p:blipFill>
          <p:spPr>
            <a:xfrm>
              <a:off x="7873055" y="6381053"/>
              <a:ext cx="1585428" cy="622240"/>
            </a:xfrm>
            <a:custGeom>
              <a:avLst/>
              <a:gdLst>
                <a:gd name="connsiteX0" fmla="*/ 0 w 1585428"/>
                <a:gd name="connsiteY0" fmla="*/ 0 h 622240"/>
                <a:gd name="connsiteX1" fmla="*/ 1585428 w 1585428"/>
                <a:gd name="connsiteY1" fmla="*/ 0 h 622240"/>
                <a:gd name="connsiteX2" fmla="*/ 1585428 w 1585428"/>
                <a:gd name="connsiteY2" fmla="*/ 622240 h 622240"/>
                <a:gd name="connsiteX3" fmla="*/ 0 w 1585428"/>
                <a:gd name="connsiteY3" fmla="*/ 622240 h 62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622240">
                  <a:moveTo>
                    <a:pt x="0" y="0"/>
                  </a:moveTo>
                  <a:lnTo>
                    <a:pt x="1585428" y="0"/>
                  </a:lnTo>
                  <a:lnTo>
                    <a:pt x="1585428" y="622240"/>
                  </a:lnTo>
                  <a:lnTo>
                    <a:pt x="0" y="622240"/>
                  </a:lnTo>
                  <a:close/>
                </a:path>
              </a:pathLst>
            </a:cu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98C5799-A29F-B26B-FB99-D25FD52820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319" y="5766311"/>
              <a:ext cx="1585428" cy="140647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C39C6F-CBEE-7F10-0658-FB4AA0096F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50989" y="6707068"/>
              <a:ext cx="1585428" cy="1406473"/>
            </a:xfrm>
            <a:custGeom>
              <a:avLst/>
              <a:gdLst>
                <a:gd name="connsiteX0" fmla="*/ 0 w 1585428"/>
                <a:gd name="connsiteY0" fmla="*/ 1353614 h 1406473"/>
                <a:gd name="connsiteX1" fmla="*/ 1585428 w 1585428"/>
                <a:gd name="connsiteY1" fmla="*/ 1353614 h 1406473"/>
                <a:gd name="connsiteX2" fmla="*/ 1585428 w 1585428"/>
                <a:gd name="connsiteY2" fmla="*/ 1406473 h 1406473"/>
                <a:gd name="connsiteX3" fmla="*/ 0 w 1585428"/>
                <a:gd name="connsiteY3" fmla="*/ 1406473 h 1406473"/>
                <a:gd name="connsiteX4" fmla="*/ 0 w 1585428"/>
                <a:gd name="connsiteY4" fmla="*/ 0 h 1406473"/>
                <a:gd name="connsiteX5" fmla="*/ 1585428 w 1585428"/>
                <a:gd name="connsiteY5" fmla="*/ 0 h 1406473"/>
                <a:gd name="connsiteX6" fmla="*/ 1585428 w 1585428"/>
                <a:gd name="connsiteY6" fmla="*/ 296225 h 1406473"/>
                <a:gd name="connsiteX7" fmla="*/ 0 w 1585428"/>
                <a:gd name="connsiteY7" fmla="*/ 296225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0" y="1353614"/>
                  </a:moveTo>
                  <a:lnTo>
                    <a:pt x="1585428" y="1353614"/>
                  </a:lnTo>
                  <a:lnTo>
                    <a:pt x="1585428" y="1406473"/>
                  </a:lnTo>
                  <a:lnTo>
                    <a:pt x="0" y="1406473"/>
                  </a:lnTo>
                  <a:close/>
                  <a:moveTo>
                    <a:pt x="0" y="0"/>
                  </a:moveTo>
                  <a:lnTo>
                    <a:pt x="1585428" y="0"/>
                  </a:lnTo>
                  <a:lnTo>
                    <a:pt x="1585428" y="296225"/>
                  </a:lnTo>
                  <a:lnTo>
                    <a:pt x="0" y="296225"/>
                  </a:lnTo>
                  <a:close/>
                </a:path>
              </a:pathLst>
            </a:cu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424941A-3E14-5CF6-2DE9-D5173E997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42"/>
            <a:stretch>
              <a:fillRect/>
            </a:stretch>
          </p:blipFill>
          <p:spPr>
            <a:xfrm>
              <a:off x="6197735" y="6099517"/>
              <a:ext cx="1585428" cy="903776"/>
            </a:xfrm>
            <a:custGeom>
              <a:avLst/>
              <a:gdLst>
                <a:gd name="connsiteX0" fmla="*/ 0 w 1585428"/>
                <a:gd name="connsiteY0" fmla="*/ 0 h 903776"/>
                <a:gd name="connsiteX1" fmla="*/ 1585428 w 1585428"/>
                <a:gd name="connsiteY1" fmla="*/ 0 h 903776"/>
                <a:gd name="connsiteX2" fmla="*/ 1585428 w 1585428"/>
                <a:gd name="connsiteY2" fmla="*/ 903776 h 903776"/>
                <a:gd name="connsiteX3" fmla="*/ 0 w 1585428"/>
                <a:gd name="connsiteY3" fmla="*/ 903776 h 90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903776">
                  <a:moveTo>
                    <a:pt x="0" y="0"/>
                  </a:moveTo>
                  <a:lnTo>
                    <a:pt x="1585428" y="0"/>
                  </a:lnTo>
                  <a:lnTo>
                    <a:pt x="1585428" y="903776"/>
                  </a:lnTo>
                  <a:lnTo>
                    <a:pt x="0" y="903776"/>
                  </a:lnTo>
                  <a:close/>
                </a:path>
              </a:pathLst>
            </a:cu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0C0930A-91FC-A447-1AA4-57C4E7B24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621" y="5163435"/>
              <a:ext cx="1585428" cy="140647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C77A09D-468B-D0C4-AC01-D825C3003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383"/>
            <a:stretch>
              <a:fillRect/>
            </a:stretch>
          </p:blipFill>
          <p:spPr>
            <a:xfrm>
              <a:off x="5281159" y="6432028"/>
              <a:ext cx="1585428" cy="571265"/>
            </a:xfrm>
            <a:custGeom>
              <a:avLst/>
              <a:gdLst>
                <a:gd name="connsiteX0" fmla="*/ 0 w 1585428"/>
                <a:gd name="connsiteY0" fmla="*/ 0 h 571265"/>
                <a:gd name="connsiteX1" fmla="*/ 1585428 w 1585428"/>
                <a:gd name="connsiteY1" fmla="*/ 0 h 571265"/>
                <a:gd name="connsiteX2" fmla="*/ 1585428 w 1585428"/>
                <a:gd name="connsiteY2" fmla="*/ 571265 h 571265"/>
                <a:gd name="connsiteX3" fmla="*/ 0 w 1585428"/>
                <a:gd name="connsiteY3" fmla="*/ 571265 h 57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571265">
                  <a:moveTo>
                    <a:pt x="0" y="0"/>
                  </a:moveTo>
                  <a:lnTo>
                    <a:pt x="1585428" y="0"/>
                  </a:lnTo>
                  <a:lnTo>
                    <a:pt x="1585428" y="571265"/>
                  </a:lnTo>
                  <a:lnTo>
                    <a:pt x="0" y="571265"/>
                  </a:lnTo>
                  <a:close/>
                </a:path>
              </a:pathLst>
            </a:cu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5241417-2639-6D23-3499-140231B8E5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045" y="5495946"/>
              <a:ext cx="1585428" cy="140647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4C370ED-7261-9109-CAA3-75A24E831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237" y="5831227"/>
              <a:ext cx="1585428" cy="140647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2C719D-8823-5454-630D-69B55C1F30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59614" y="6771305"/>
              <a:ext cx="1585428" cy="1406473"/>
            </a:xfrm>
            <a:custGeom>
              <a:avLst/>
              <a:gdLst>
                <a:gd name="connsiteX0" fmla="*/ 0 w 1585428"/>
                <a:gd name="connsiteY0" fmla="*/ 1289377 h 1406473"/>
                <a:gd name="connsiteX1" fmla="*/ 1585428 w 1585428"/>
                <a:gd name="connsiteY1" fmla="*/ 1289377 h 1406473"/>
                <a:gd name="connsiteX2" fmla="*/ 1585428 w 1585428"/>
                <a:gd name="connsiteY2" fmla="*/ 1406473 h 1406473"/>
                <a:gd name="connsiteX3" fmla="*/ 0 w 1585428"/>
                <a:gd name="connsiteY3" fmla="*/ 1406473 h 1406473"/>
                <a:gd name="connsiteX4" fmla="*/ 0 w 1585428"/>
                <a:gd name="connsiteY4" fmla="*/ 0 h 1406473"/>
                <a:gd name="connsiteX5" fmla="*/ 1585428 w 1585428"/>
                <a:gd name="connsiteY5" fmla="*/ 0 h 1406473"/>
                <a:gd name="connsiteX6" fmla="*/ 1585428 w 1585428"/>
                <a:gd name="connsiteY6" fmla="*/ 231988 h 1406473"/>
                <a:gd name="connsiteX7" fmla="*/ 0 w 1585428"/>
                <a:gd name="connsiteY7" fmla="*/ 231988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0" y="1289377"/>
                  </a:moveTo>
                  <a:lnTo>
                    <a:pt x="1585428" y="1289377"/>
                  </a:lnTo>
                  <a:lnTo>
                    <a:pt x="1585428" y="1406473"/>
                  </a:lnTo>
                  <a:lnTo>
                    <a:pt x="0" y="1406473"/>
                  </a:lnTo>
                  <a:close/>
                  <a:moveTo>
                    <a:pt x="0" y="0"/>
                  </a:moveTo>
                  <a:lnTo>
                    <a:pt x="1585428" y="0"/>
                  </a:lnTo>
                  <a:lnTo>
                    <a:pt x="1585428" y="231988"/>
                  </a:lnTo>
                  <a:lnTo>
                    <a:pt x="0" y="231988"/>
                  </a:lnTo>
                  <a:close/>
                </a:path>
              </a:pathLst>
            </a:cu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036885C-E39C-EEBD-169A-C00F01437D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79"/>
            <a:stretch>
              <a:fillRect/>
            </a:stretch>
          </p:blipFill>
          <p:spPr>
            <a:xfrm>
              <a:off x="3601563" y="6173179"/>
              <a:ext cx="1585428" cy="830114"/>
            </a:xfrm>
            <a:custGeom>
              <a:avLst/>
              <a:gdLst>
                <a:gd name="connsiteX0" fmla="*/ 0 w 1585428"/>
                <a:gd name="connsiteY0" fmla="*/ 0 h 830114"/>
                <a:gd name="connsiteX1" fmla="*/ 1585428 w 1585428"/>
                <a:gd name="connsiteY1" fmla="*/ 0 h 830114"/>
                <a:gd name="connsiteX2" fmla="*/ 1585428 w 1585428"/>
                <a:gd name="connsiteY2" fmla="*/ 830114 h 830114"/>
                <a:gd name="connsiteX3" fmla="*/ 0 w 1585428"/>
                <a:gd name="connsiteY3" fmla="*/ 830114 h 8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830114">
                  <a:moveTo>
                    <a:pt x="0" y="0"/>
                  </a:moveTo>
                  <a:lnTo>
                    <a:pt x="1585428" y="0"/>
                  </a:lnTo>
                  <a:lnTo>
                    <a:pt x="1585428" y="830114"/>
                  </a:lnTo>
                  <a:lnTo>
                    <a:pt x="0" y="830114"/>
                  </a:lnTo>
                  <a:close/>
                </a:path>
              </a:pathLst>
            </a:cu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4DCC1C5-2DD1-BD1B-01A4-4D5670C05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204" y="5232831"/>
              <a:ext cx="1585428" cy="140647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0D39A45-ECF4-07C9-F2FE-328CA5136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396" y="4893994"/>
              <a:ext cx="1585428" cy="140647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8A88C42-FF70-93D4-B3CF-7370B11EF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17"/>
            <a:stretch>
              <a:fillRect/>
            </a:stretch>
          </p:blipFill>
          <p:spPr>
            <a:xfrm>
              <a:off x="2677413" y="6504237"/>
              <a:ext cx="1585428" cy="499056"/>
            </a:xfrm>
            <a:custGeom>
              <a:avLst/>
              <a:gdLst>
                <a:gd name="connsiteX0" fmla="*/ 0 w 1585428"/>
                <a:gd name="connsiteY0" fmla="*/ 0 h 499056"/>
                <a:gd name="connsiteX1" fmla="*/ 1585428 w 1585428"/>
                <a:gd name="connsiteY1" fmla="*/ 0 h 499056"/>
                <a:gd name="connsiteX2" fmla="*/ 1585428 w 1585428"/>
                <a:gd name="connsiteY2" fmla="*/ 499056 h 499056"/>
                <a:gd name="connsiteX3" fmla="*/ 0 w 1585428"/>
                <a:gd name="connsiteY3" fmla="*/ 499056 h 49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499056">
                  <a:moveTo>
                    <a:pt x="0" y="0"/>
                  </a:moveTo>
                  <a:lnTo>
                    <a:pt x="1585428" y="0"/>
                  </a:lnTo>
                  <a:lnTo>
                    <a:pt x="1585428" y="499056"/>
                  </a:lnTo>
                  <a:lnTo>
                    <a:pt x="0" y="499056"/>
                  </a:lnTo>
                  <a:close/>
                </a:path>
              </a:pathLst>
            </a:cu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ADAD72F-7BD5-012D-0CC6-170407B73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278" y="5565757"/>
              <a:ext cx="1585428" cy="140647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F35A1C7-4FA0-F0D4-2CB3-1219BE472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61" y="4628793"/>
              <a:ext cx="1585428" cy="14064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E811F67-9C2E-F2D7-4D73-1473D019C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182" y="5906780"/>
              <a:ext cx="1585428" cy="14064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F0E74C0-0F4F-23CF-6D20-ECD59F2F9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700" y="4969816"/>
              <a:ext cx="1585428" cy="14064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2BB2EA6-EE62-BA94-A1C6-7E45BDBAA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56077" y="6849544"/>
              <a:ext cx="1585428" cy="1406473"/>
            </a:xfrm>
            <a:custGeom>
              <a:avLst/>
              <a:gdLst>
                <a:gd name="connsiteX0" fmla="*/ 0 w 1585428"/>
                <a:gd name="connsiteY0" fmla="*/ 1211138 h 1406473"/>
                <a:gd name="connsiteX1" fmla="*/ 1585428 w 1585428"/>
                <a:gd name="connsiteY1" fmla="*/ 1211138 h 1406473"/>
                <a:gd name="connsiteX2" fmla="*/ 1585428 w 1585428"/>
                <a:gd name="connsiteY2" fmla="*/ 1406473 h 1406473"/>
                <a:gd name="connsiteX3" fmla="*/ 0 w 1585428"/>
                <a:gd name="connsiteY3" fmla="*/ 1406473 h 1406473"/>
                <a:gd name="connsiteX4" fmla="*/ 0 w 1585428"/>
                <a:gd name="connsiteY4" fmla="*/ 0 h 1406473"/>
                <a:gd name="connsiteX5" fmla="*/ 1585428 w 1585428"/>
                <a:gd name="connsiteY5" fmla="*/ 0 h 1406473"/>
                <a:gd name="connsiteX6" fmla="*/ 1585428 w 1585428"/>
                <a:gd name="connsiteY6" fmla="*/ 153749 h 1406473"/>
                <a:gd name="connsiteX7" fmla="*/ 0 w 1585428"/>
                <a:gd name="connsiteY7" fmla="*/ 153749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428" h="1406473">
                  <a:moveTo>
                    <a:pt x="0" y="1211138"/>
                  </a:moveTo>
                  <a:lnTo>
                    <a:pt x="1585428" y="1211138"/>
                  </a:lnTo>
                  <a:lnTo>
                    <a:pt x="1585428" y="1406473"/>
                  </a:lnTo>
                  <a:lnTo>
                    <a:pt x="0" y="1406473"/>
                  </a:lnTo>
                  <a:close/>
                  <a:moveTo>
                    <a:pt x="0" y="0"/>
                  </a:moveTo>
                  <a:lnTo>
                    <a:pt x="1585428" y="0"/>
                  </a:lnTo>
                  <a:lnTo>
                    <a:pt x="1585428" y="153749"/>
                  </a:lnTo>
                  <a:lnTo>
                    <a:pt x="0" y="153749"/>
                  </a:lnTo>
                  <a:close/>
                </a:path>
              </a:pathLst>
            </a:cu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AA19AC2-8F41-ED63-F413-BF07891BA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984"/>
            <a:stretch>
              <a:fillRect/>
            </a:stretch>
          </p:blipFill>
          <p:spPr>
            <a:xfrm>
              <a:off x="1000282" y="6243576"/>
              <a:ext cx="1585428" cy="759717"/>
            </a:xfrm>
            <a:custGeom>
              <a:avLst/>
              <a:gdLst>
                <a:gd name="connsiteX0" fmla="*/ 0 w 1585428"/>
                <a:gd name="connsiteY0" fmla="*/ 0 h 759717"/>
                <a:gd name="connsiteX1" fmla="*/ 1585428 w 1585428"/>
                <a:gd name="connsiteY1" fmla="*/ 0 h 759717"/>
                <a:gd name="connsiteX2" fmla="*/ 1585428 w 1585428"/>
                <a:gd name="connsiteY2" fmla="*/ 759717 h 759717"/>
                <a:gd name="connsiteX3" fmla="*/ 0 w 1585428"/>
                <a:gd name="connsiteY3" fmla="*/ 759717 h 75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759717">
                  <a:moveTo>
                    <a:pt x="0" y="0"/>
                  </a:moveTo>
                  <a:lnTo>
                    <a:pt x="1585428" y="0"/>
                  </a:lnTo>
                  <a:lnTo>
                    <a:pt x="1585428" y="759717"/>
                  </a:lnTo>
                  <a:lnTo>
                    <a:pt x="0" y="759717"/>
                  </a:lnTo>
                  <a:close/>
                </a:path>
              </a:pathLst>
            </a:cu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6A9A62A-6186-F329-4A42-5449FDA9A3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40" y="5304933"/>
              <a:ext cx="1585428" cy="140647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96D180A-5A9A-27A8-361B-38E72AE20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41" y="5637608"/>
              <a:ext cx="1585428" cy="140647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F15544E-B031-5024-690E-CC62565C5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631"/>
            <a:stretch>
              <a:fillRect/>
            </a:stretch>
          </p:blipFill>
          <p:spPr>
            <a:xfrm>
              <a:off x="75974" y="6590222"/>
              <a:ext cx="1585428" cy="413071"/>
            </a:xfrm>
            <a:custGeom>
              <a:avLst/>
              <a:gdLst>
                <a:gd name="connsiteX0" fmla="*/ 0 w 1585428"/>
                <a:gd name="connsiteY0" fmla="*/ 0 h 413071"/>
                <a:gd name="connsiteX1" fmla="*/ 1585428 w 1585428"/>
                <a:gd name="connsiteY1" fmla="*/ 0 h 413071"/>
                <a:gd name="connsiteX2" fmla="*/ 1585428 w 1585428"/>
                <a:gd name="connsiteY2" fmla="*/ 413071 h 413071"/>
                <a:gd name="connsiteX3" fmla="*/ 0 w 1585428"/>
                <a:gd name="connsiteY3" fmla="*/ 413071 h 41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28" h="413071">
                  <a:moveTo>
                    <a:pt x="0" y="0"/>
                  </a:moveTo>
                  <a:lnTo>
                    <a:pt x="1585428" y="0"/>
                  </a:lnTo>
                  <a:lnTo>
                    <a:pt x="1585428" y="413071"/>
                  </a:lnTo>
                  <a:lnTo>
                    <a:pt x="0" y="413071"/>
                  </a:lnTo>
                  <a:close/>
                </a:path>
              </a:pathLst>
            </a:cu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9CEB6C6-98C5-1EEA-51C7-A34649F0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5"/>
            <a:stretch>
              <a:fillRect/>
            </a:stretch>
          </p:blipFill>
          <p:spPr>
            <a:xfrm>
              <a:off x="0" y="5972612"/>
              <a:ext cx="898702" cy="1406473"/>
            </a:xfrm>
            <a:custGeom>
              <a:avLst/>
              <a:gdLst>
                <a:gd name="connsiteX0" fmla="*/ 0 w 898702"/>
                <a:gd name="connsiteY0" fmla="*/ 0 h 1406473"/>
                <a:gd name="connsiteX1" fmla="*/ 898702 w 898702"/>
                <a:gd name="connsiteY1" fmla="*/ 0 h 1406473"/>
                <a:gd name="connsiteX2" fmla="*/ 898702 w 898702"/>
                <a:gd name="connsiteY2" fmla="*/ 1406473 h 1406473"/>
                <a:gd name="connsiteX3" fmla="*/ 0 w 898702"/>
                <a:gd name="connsiteY3" fmla="*/ 1406473 h 14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702" h="1406473">
                  <a:moveTo>
                    <a:pt x="0" y="0"/>
                  </a:moveTo>
                  <a:lnTo>
                    <a:pt x="898702" y="0"/>
                  </a:lnTo>
                  <a:lnTo>
                    <a:pt x="898702" y="1406473"/>
                  </a:lnTo>
                  <a:lnTo>
                    <a:pt x="0" y="1406473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C3D5C-4A46-D2B1-DEEB-FC103F3E8DF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48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24C37-DE9E-0FC7-56A3-C7E26B3D29B6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A4A66-F778-5F60-A35C-2D470D5583FD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59052-23A6-53CF-723D-54D32CBA6F2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B4CF0F-D4C2-49BA-A607-B46BEA984D8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78E83-0AEA-6A9C-2757-A7C2AEA701A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913F8-5D83-105A-3837-4EC814326DF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96C072-3486-75AA-4B46-930995721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6" y="369804"/>
            <a:ext cx="787067" cy="788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01AF54-C216-8B0F-4A74-9AC7BC9D3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7" y="5869392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957C70-30C9-D611-2E0E-11915BA3774A}"/>
              </a:ext>
            </a:extLst>
          </p:cNvPr>
          <p:cNvSpPr/>
          <p:nvPr userDrawn="1"/>
        </p:nvSpPr>
        <p:spPr>
          <a:xfrm rot="21193052">
            <a:off x="1921597" y="6321366"/>
            <a:ext cx="5701589" cy="906648"/>
          </a:xfrm>
          <a:custGeom>
            <a:avLst/>
            <a:gdLst>
              <a:gd name="connsiteX0" fmla="*/ 3248182 w 5701589"/>
              <a:gd name="connsiteY0" fmla="*/ 63515 h 906648"/>
              <a:gd name="connsiteX1" fmla="*/ 5522337 w 5701589"/>
              <a:gd name="connsiteY1" fmla="*/ 754416 h 906648"/>
              <a:gd name="connsiteX2" fmla="*/ 5701589 w 5701589"/>
              <a:gd name="connsiteY2" fmla="*/ 906648 h 906648"/>
              <a:gd name="connsiteX3" fmla="*/ 0 w 5701589"/>
              <a:gd name="connsiteY3" fmla="*/ 228544 h 906648"/>
              <a:gd name="connsiteX4" fmla="*/ 171090 w 5701589"/>
              <a:gd name="connsiteY4" fmla="*/ 187173 h 906648"/>
              <a:gd name="connsiteX5" fmla="*/ 2097379 w 5701589"/>
              <a:gd name="connsiteY5" fmla="*/ 0 h 906648"/>
              <a:gd name="connsiteX6" fmla="*/ 3248182 w 5701589"/>
              <a:gd name="connsiteY6" fmla="*/ 63515 h 9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589" h="906648">
                <a:moveTo>
                  <a:pt x="3248182" y="63515"/>
                </a:moveTo>
                <a:cubicBezTo>
                  <a:pt x="4232763" y="175308"/>
                  <a:pt x="5048781" y="426770"/>
                  <a:pt x="5522337" y="754416"/>
                </a:cubicBezTo>
                <a:lnTo>
                  <a:pt x="5701589" y="906648"/>
                </a:lnTo>
                <a:lnTo>
                  <a:pt x="0" y="228544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6"/>
                  <a:pt x="3248182" y="63515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0A255F-7BFE-C0A7-0BF6-3461FFBBDE75}"/>
              </a:ext>
            </a:extLst>
          </p:cNvPr>
          <p:cNvSpPr/>
          <p:nvPr userDrawn="1"/>
        </p:nvSpPr>
        <p:spPr>
          <a:xfrm rot="21193052">
            <a:off x="2760154" y="4963194"/>
            <a:ext cx="9611124" cy="2466493"/>
          </a:xfrm>
          <a:custGeom>
            <a:avLst/>
            <a:gdLst>
              <a:gd name="connsiteX0" fmla="*/ 9611124 w 9611124"/>
              <a:gd name="connsiteY0" fmla="*/ 0 h 2466493"/>
              <a:gd name="connsiteX1" fmla="*/ 9317778 w 9611124"/>
              <a:gd name="connsiteY1" fmla="*/ 2466493 h 2466493"/>
              <a:gd name="connsiteX2" fmla="*/ 0 w 9611124"/>
              <a:gd name="connsiteY2" fmla="*/ 1358307 h 2466493"/>
              <a:gd name="connsiteX3" fmla="*/ 453504 w 9611124"/>
              <a:gd name="connsiteY3" fmla="*/ 1291495 h 2466493"/>
              <a:gd name="connsiteX4" fmla="*/ 933695 w 9611124"/>
              <a:gd name="connsiteY4" fmla="*/ 1240714 h 2466493"/>
              <a:gd name="connsiteX5" fmla="*/ 4014937 w 9611124"/>
              <a:gd name="connsiteY5" fmla="*/ 1481362 h 2466493"/>
              <a:gd name="connsiteX6" fmla="*/ 4040667 w 9611124"/>
              <a:gd name="connsiteY6" fmla="*/ 1491822 h 2466493"/>
              <a:gd name="connsiteX7" fmla="*/ 4244799 w 9611124"/>
              <a:gd name="connsiteY7" fmla="*/ 1550378 h 2466493"/>
              <a:gd name="connsiteX8" fmla="*/ 6278731 w 9611124"/>
              <a:gd name="connsiteY8" fmla="*/ 1682226 h 2466493"/>
              <a:gd name="connsiteX9" fmla="*/ 9574119 w 9611124"/>
              <a:gd name="connsiteY9" fmla="*/ 54703 h 2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11124" h="2466493">
                <a:moveTo>
                  <a:pt x="9611124" y="0"/>
                </a:moveTo>
                <a:lnTo>
                  <a:pt x="9317778" y="2466493"/>
                </a:lnTo>
                <a:lnTo>
                  <a:pt x="0" y="1358307"/>
                </a:lnTo>
                <a:lnTo>
                  <a:pt x="453504" y="1291495"/>
                </a:lnTo>
                <a:cubicBezTo>
                  <a:pt x="610372" y="1271656"/>
                  <a:pt x="770649" y="1254643"/>
                  <a:pt x="933695" y="1240714"/>
                </a:cubicBezTo>
                <a:cubicBezTo>
                  <a:pt x="2198536" y="1132660"/>
                  <a:pt x="3330651" y="1235818"/>
                  <a:pt x="4014937" y="1481362"/>
                </a:cubicBezTo>
                <a:lnTo>
                  <a:pt x="4040667" y="1491822"/>
                </a:lnTo>
                <a:lnTo>
                  <a:pt x="4244799" y="1550378"/>
                </a:lnTo>
                <a:cubicBezTo>
                  <a:pt x="4856468" y="1707570"/>
                  <a:pt x="5551790" y="1760343"/>
                  <a:pt x="6278731" y="1682226"/>
                </a:cubicBezTo>
                <a:cubicBezTo>
                  <a:pt x="7732614" y="1525993"/>
                  <a:pt x="8951671" y="885026"/>
                  <a:pt x="9574119" y="5470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70C7D1-1185-A260-F7F9-8BEE17A8569F}"/>
              </a:ext>
            </a:extLst>
          </p:cNvPr>
          <p:cNvSpPr/>
          <p:nvPr userDrawn="1"/>
        </p:nvSpPr>
        <p:spPr>
          <a:xfrm rot="21193052">
            <a:off x="3294755" y="5099105"/>
            <a:ext cx="9064785" cy="2300075"/>
          </a:xfrm>
          <a:custGeom>
            <a:avLst/>
            <a:gdLst>
              <a:gd name="connsiteX0" fmla="*/ 9064785 w 9064785"/>
              <a:gd name="connsiteY0" fmla="*/ 0 h 2300075"/>
              <a:gd name="connsiteX1" fmla="*/ 8791231 w 9064785"/>
              <a:gd name="connsiteY1" fmla="*/ 2300075 h 2300075"/>
              <a:gd name="connsiteX2" fmla="*/ 0 w 9064785"/>
              <a:gd name="connsiteY2" fmla="*/ 1254512 h 2300075"/>
              <a:gd name="connsiteX3" fmla="*/ 407148 w 9064785"/>
              <a:gd name="connsiteY3" fmla="*/ 1211456 h 2300075"/>
              <a:gd name="connsiteX4" fmla="*/ 3488390 w 9064785"/>
              <a:gd name="connsiteY4" fmla="*/ 1452104 h 2300075"/>
              <a:gd name="connsiteX5" fmla="*/ 3514120 w 9064785"/>
              <a:gd name="connsiteY5" fmla="*/ 1462564 h 2300075"/>
              <a:gd name="connsiteX6" fmla="*/ 3718253 w 9064785"/>
              <a:gd name="connsiteY6" fmla="*/ 1521120 h 2300075"/>
              <a:gd name="connsiteX7" fmla="*/ 5752184 w 9064785"/>
              <a:gd name="connsiteY7" fmla="*/ 1652968 h 2300075"/>
              <a:gd name="connsiteX8" fmla="*/ 9047572 w 9064785"/>
              <a:gd name="connsiteY8" fmla="*/ 25445 h 23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785" h="2300075">
                <a:moveTo>
                  <a:pt x="9064785" y="0"/>
                </a:moveTo>
                <a:lnTo>
                  <a:pt x="8791231" y="2300075"/>
                </a:lnTo>
                <a:lnTo>
                  <a:pt x="0" y="1254512"/>
                </a:lnTo>
                <a:lnTo>
                  <a:pt x="407148" y="1211456"/>
                </a:lnTo>
                <a:cubicBezTo>
                  <a:pt x="1671989" y="1103402"/>
                  <a:pt x="2804104" y="1206560"/>
                  <a:pt x="3488390" y="1452104"/>
                </a:cubicBezTo>
                <a:lnTo>
                  <a:pt x="3514120" y="1462564"/>
                </a:lnTo>
                <a:lnTo>
                  <a:pt x="3718253" y="1521120"/>
                </a:lnTo>
                <a:cubicBezTo>
                  <a:pt x="4329921" y="1678312"/>
                  <a:pt x="5025243" y="1731085"/>
                  <a:pt x="5752184" y="1652968"/>
                </a:cubicBezTo>
                <a:cubicBezTo>
                  <a:pt x="7206067" y="1496735"/>
                  <a:pt x="8425124" y="855768"/>
                  <a:pt x="9047572" y="25445"/>
                </a:cubicBezTo>
                <a:close/>
              </a:path>
            </a:pathLst>
          </a:custGeom>
          <a:gradFill>
            <a:gsLst>
              <a:gs pos="10000">
                <a:srgbClr val="223241"/>
              </a:gs>
              <a:gs pos="33000">
                <a:srgbClr val="34846B"/>
              </a:gs>
              <a:gs pos="64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3D1F51-B51D-060B-DB19-D7C3AFB78255}"/>
              </a:ext>
            </a:extLst>
          </p:cNvPr>
          <p:cNvSpPr/>
          <p:nvPr userDrawn="1"/>
        </p:nvSpPr>
        <p:spPr>
          <a:xfrm rot="21193052">
            <a:off x="2731513" y="4967244"/>
            <a:ext cx="9603611" cy="1854679"/>
          </a:xfrm>
          <a:custGeom>
            <a:avLst/>
            <a:gdLst>
              <a:gd name="connsiteX0" fmla="*/ 9603611 w 9603611"/>
              <a:gd name="connsiteY0" fmla="*/ 0 h 1854679"/>
              <a:gd name="connsiteX1" fmla="*/ 9583818 w 9603611"/>
              <a:gd name="connsiteY1" fmla="*/ 166419 h 1854679"/>
              <a:gd name="connsiteX2" fmla="*/ 9566884 w 9603611"/>
              <a:gd name="connsiteY2" fmla="*/ 191453 h 1854679"/>
              <a:gd name="connsiteX3" fmla="*/ 6271496 w 9603611"/>
              <a:gd name="connsiteY3" fmla="*/ 1818976 h 1854679"/>
              <a:gd name="connsiteX4" fmla="*/ 4237564 w 9603611"/>
              <a:gd name="connsiteY4" fmla="*/ 1687128 h 1854679"/>
              <a:gd name="connsiteX5" fmla="*/ 4033432 w 9603611"/>
              <a:gd name="connsiteY5" fmla="*/ 1628572 h 1854679"/>
              <a:gd name="connsiteX6" fmla="*/ 4007702 w 9603611"/>
              <a:gd name="connsiteY6" fmla="*/ 1618112 h 1854679"/>
              <a:gd name="connsiteX7" fmla="*/ 926461 w 9603611"/>
              <a:gd name="connsiteY7" fmla="*/ 1377464 h 1854679"/>
              <a:gd name="connsiteX8" fmla="*/ 527887 w 9603611"/>
              <a:gd name="connsiteY8" fmla="*/ 1419614 h 1854679"/>
              <a:gd name="connsiteX9" fmla="*/ 0 w 9603611"/>
              <a:gd name="connsiteY9" fmla="*/ 1356831 h 1854679"/>
              <a:gd name="connsiteX10" fmla="*/ 446269 w 9603611"/>
              <a:gd name="connsiteY10" fmla="*/ 1291085 h 1854679"/>
              <a:gd name="connsiteX11" fmla="*/ 926460 w 9603611"/>
              <a:gd name="connsiteY11" fmla="*/ 1240304 h 1854679"/>
              <a:gd name="connsiteX12" fmla="*/ 4007702 w 9603611"/>
              <a:gd name="connsiteY12" fmla="*/ 1480952 h 1854679"/>
              <a:gd name="connsiteX13" fmla="*/ 4033431 w 9603611"/>
              <a:gd name="connsiteY13" fmla="*/ 1491412 h 1854679"/>
              <a:gd name="connsiteX14" fmla="*/ 4237564 w 9603611"/>
              <a:gd name="connsiteY14" fmla="*/ 1549968 h 1854679"/>
              <a:gd name="connsiteX15" fmla="*/ 6271496 w 9603611"/>
              <a:gd name="connsiteY15" fmla="*/ 1681816 h 1854679"/>
              <a:gd name="connsiteX16" fmla="*/ 9566884 w 9603611"/>
              <a:gd name="connsiteY16" fmla="*/ 54293 h 18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3611" h="1854679">
                <a:moveTo>
                  <a:pt x="9603611" y="0"/>
                </a:moveTo>
                <a:lnTo>
                  <a:pt x="9583818" y="166419"/>
                </a:lnTo>
                <a:lnTo>
                  <a:pt x="9566884" y="191453"/>
                </a:lnTo>
                <a:cubicBezTo>
                  <a:pt x="8944436" y="1021776"/>
                  <a:pt x="7725379" y="1662743"/>
                  <a:pt x="6271496" y="1818976"/>
                </a:cubicBezTo>
                <a:cubicBezTo>
                  <a:pt x="5544555" y="1897093"/>
                  <a:pt x="4849233" y="1844320"/>
                  <a:pt x="4237564" y="1687128"/>
                </a:cubicBezTo>
                <a:lnTo>
                  <a:pt x="4033432" y="1628572"/>
                </a:lnTo>
                <a:lnTo>
                  <a:pt x="4007702" y="1618112"/>
                </a:lnTo>
                <a:cubicBezTo>
                  <a:pt x="3323416" y="1372568"/>
                  <a:pt x="2191302" y="1269410"/>
                  <a:pt x="926461" y="1377464"/>
                </a:cubicBezTo>
                <a:lnTo>
                  <a:pt x="527887" y="1419614"/>
                </a:lnTo>
                <a:lnTo>
                  <a:pt x="0" y="1356831"/>
                </a:lnTo>
                <a:lnTo>
                  <a:pt x="446269" y="1291085"/>
                </a:lnTo>
                <a:cubicBezTo>
                  <a:pt x="603137" y="1271246"/>
                  <a:pt x="763414" y="1254233"/>
                  <a:pt x="926460" y="1240304"/>
                </a:cubicBezTo>
                <a:cubicBezTo>
                  <a:pt x="2191301" y="1132250"/>
                  <a:pt x="3323417" y="1235408"/>
                  <a:pt x="4007702" y="1480952"/>
                </a:cubicBezTo>
                <a:lnTo>
                  <a:pt x="4033431" y="1491412"/>
                </a:lnTo>
                <a:lnTo>
                  <a:pt x="4237564" y="1549968"/>
                </a:lnTo>
                <a:cubicBezTo>
                  <a:pt x="4849233" y="1707160"/>
                  <a:pt x="5544555" y="1759933"/>
                  <a:pt x="6271496" y="1681816"/>
                </a:cubicBezTo>
                <a:cubicBezTo>
                  <a:pt x="7725379" y="1525583"/>
                  <a:pt x="8944436" y="884616"/>
                  <a:pt x="9566884" y="5429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6A668FC-97AC-6E6E-BB17-AD427C8F5803}"/>
              </a:ext>
            </a:extLst>
          </p:cNvPr>
          <p:cNvSpPr/>
          <p:nvPr userDrawn="1"/>
        </p:nvSpPr>
        <p:spPr>
          <a:xfrm rot="21193052">
            <a:off x="1900250" y="6360217"/>
            <a:ext cx="5067305" cy="507558"/>
          </a:xfrm>
          <a:custGeom>
            <a:avLst/>
            <a:gdLst>
              <a:gd name="connsiteX0" fmla="*/ 3248182 w 5067305"/>
              <a:gd name="connsiteY0" fmla="*/ 63514 h 507558"/>
              <a:gd name="connsiteX1" fmla="*/ 4833840 w 5067305"/>
              <a:gd name="connsiteY1" fmla="*/ 413784 h 507558"/>
              <a:gd name="connsiteX2" fmla="*/ 5067305 w 5067305"/>
              <a:gd name="connsiteY2" fmla="*/ 507558 h 507558"/>
              <a:gd name="connsiteX3" fmla="*/ 4927967 w 5067305"/>
              <a:gd name="connsiteY3" fmla="*/ 467589 h 507558"/>
              <a:gd name="connsiteX4" fmla="*/ 4902237 w 5067305"/>
              <a:gd name="connsiteY4" fmla="*/ 457129 h 507558"/>
              <a:gd name="connsiteX5" fmla="*/ 1820996 w 5067305"/>
              <a:gd name="connsiteY5" fmla="*/ 216481 h 507558"/>
              <a:gd name="connsiteX6" fmla="*/ 1340804 w 5067305"/>
              <a:gd name="connsiteY6" fmla="*/ 267262 h 507558"/>
              <a:gd name="connsiteX7" fmla="*/ 887301 w 5067305"/>
              <a:gd name="connsiteY7" fmla="*/ 334073 h 507558"/>
              <a:gd name="connsiteX8" fmla="*/ 0 w 5067305"/>
              <a:gd name="connsiteY8" fmla="*/ 228545 h 507558"/>
              <a:gd name="connsiteX9" fmla="*/ 171090 w 5067305"/>
              <a:gd name="connsiteY9" fmla="*/ 187173 h 507558"/>
              <a:gd name="connsiteX10" fmla="*/ 2097379 w 5067305"/>
              <a:gd name="connsiteY10" fmla="*/ 0 h 507558"/>
              <a:gd name="connsiteX11" fmla="*/ 3248182 w 5067305"/>
              <a:gd name="connsiteY11" fmla="*/ 63514 h 50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7305" h="507558">
                <a:moveTo>
                  <a:pt x="3248182" y="63514"/>
                </a:moveTo>
                <a:cubicBezTo>
                  <a:pt x="3854078" y="132310"/>
                  <a:pt x="4396140" y="253998"/>
                  <a:pt x="4833840" y="413784"/>
                </a:cubicBezTo>
                <a:lnTo>
                  <a:pt x="5067305" y="507558"/>
                </a:lnTo>
                <a:lnTo>
                  <a:pt x="4927967" y="467589"/>
                </a:lnTo>
                <a:lnTo>
                  <a:pt x="4902237" y="457129"/>
                </a:lnTo>
                <a:cubicBezTo>
                  <a:pt x="4217951" y="211585"/>
                  <a:pt x="3085837" y="108427"/>
                  <a:pt x="1820996" y="216481"/>
                </a:cubicBezTo>
                <a:cubicBezTo>
                  <a:pt x="1657950" y="230410"/>
                  <a:pt x="1497673" y="247424"/>
                  <a:pt x="1340804" y="267262"/>
                </a:cubicBezTo>
                <a:lnTo>
                  <a:pt x="887301" y="334073"/>
                </a:lnTo>
                <a:lnTo>
                  <a:pt x="0" y="228545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7"/>
                  <a:pt x="3248182" y="6351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CD1C8-9AD0-3F3D-B879-B6A92F9D0A99}"/>
              </a:ext>
            </a:extLst>
          </p:cNvPr>
          <p:cNvGrpSpPr/>
          <p:nvPr userDrawn="1"/>
        </p:nvGrpSpPr>
        <p:grpSpPr>
          <a:xfrm rot="10800000">
            <a:off x="-199483" y="-564910"/>
            <a:ext cx="10471028" cy="2466493"/>
            <a:chOff x="1900250" y="4963194"/>
            <a:chExt cx="10471028" cy="246649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19B7D47-5B35-E9CD-9B72-2CD12FE8269F}"/>
                </a:ext>
              </a:extLst>
            </p:cNvPr>
            <p:cNvSpPr/>
            <p:nvPr userDrawn="1"/>
          </p:nvSpPr>
          <p:spPr>
            <a:xfrm rot="21193052">
              <a:off x="1921597" y="6321366"/>
              <a:ext cx="5701589" cy="906648"/>
            </a:xfrm>
            <a:custGeom>
              <a:avLst/>
              <a:gdLst>
                <a:gd name="connsiteX0" fmla="*/ 3248182 w 5701589"/>
                <a:gd name="connsiteY0" fmla="*/ 63515 h 906648"/>
                <a:gd name="connsiteX1" fmla="*/ 5522337 w 5701589"/>
                <a:gd name="connsiteY1" fmla="*/ 754416 h 906648"/>
                <a:gd name="connsiteX2" fmla="*/ 5701589 w 5701589"/>
                <a:gd name="connsiteY2" fmla="*/ 906648 h 906648"/>
                <a:gd name="connsiteX3" fmla="*/ 0 w 5701589"/>
                <a:gd name="connsiteY3" fmla="*/ 228544 h 906648"/>
                <a:gd name="connsiteX4" fmla="*/ 171090 w 5701589"/>
                <a:gd name="connsiteY4" fmla="*/ 187173 h 906648"/>
                <a:gd name="connsiteX5" fmla="*/ 2097379 w 5701589"/>
                <a:gd name="connsiteY5" fmla="*/ 0 h 906648"/>
                <a:gd name="connsiteX6" fmla="*/ 3248182 w 5701589"/>
                <a:gd name="connsiteY6" fmla="*/ 63515 h 90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1589" h="906648">
                  <a:moveTo>
                    <a:pt x="3248182" y="63515"/>
                  </a:moveTo>
                  <a:cubicBezTo>
                    <a:pt x="4232763" y="175308"/>
                    <a:pt x="5048781" y="426770"/>
                    <a:pt x="5522337" y="754416"/>
                  </a:cubicBezTo>
                  <a:lnTo>
                    <a:pt x="5701589" y="906648"/>
                  </a:lnTo>
                  <a:lnTo>
                    <a:pt x="0" y="228544"/>
                  </a:lnTo>
                  <a:lnTo>
                    <a:pt x="171090" y="187173"/>
                  </a:lnTo>
                  <a:cubicBezTo>
                    <a:pt x="738340" y="68100"/>
                    <a:pt x="1396075" y="0"/>
                    <a:pt x="2097379" y="0"/>
                  </a:cubicBezTo>
                  <a:cubicBezTo>
                    <a:pt x="2498125" y="0"/>
                    <a:pt x="2884644" y="22236"/>
                    <a:pt x="3248182" y="63515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A9A3C4-836B-65FE-D3D7-36E4FF4BFF89}"/>
                </a:ext>
              </a:extLst>
            </p:cNvPr>
            <p:cNvSpPr/>
            <p:nvPr userDrawn="1"/>
          </p:nvSpPr>
          <p:spPr>
            <a:xfrm rot="21193052">
              <a:off x="2760154" y="4963194"/>
              <a:ext cx="9611124" cy="2466493"/>
            </a:xfrm>
            <a:custGeom>
              <a:avLst/>
              <a:gdLst>
                <a:gd name="connsiteX0" fmla="*/ 9611124 w 9611124"/>
                <a:gd name="connsiteY0" fmla="*/ 0 h 2466493"/>
                <a:gd name="connsiteX1" fmla="*/ 9317778 w 9611124"/>
                <a:gd name="connsiteY1" fmla="*/ 2466493 h 2466493"/>
                <a:gd name="connsiteX2" fmla="*/ 0 w 9611124"/>
                <a:gd name="connsiteY2" fmla="*/ 1358307 h 2466493"/>
                <a:gd name="connsiteX3" fmla="*/ 453504 w 9611124"/>
                <a:gd name="connsiteY3" fmla="*/ 1291495 h 2466493"/>
                <a:gd name="connsiteX4" fmla="*/ 933695 w 9611124"/>
                <a:gd name="connsiteY4" fmla="*/ 1240714 h 2466493"/>
                <a:gd name="connsiteX5" fmla="*/ 4014937 w 9611124"/>
                <a:gd name="connsiteY5" fmla="*/ 1481362 h 2466493"/>
                <a:gd name="connsiteX6" fmla="*/ 4040667 w 9611124"/>
                <a:gd name="connsiteY6" fmla="*/ 1491822 h 2466493"/>
                <a:gd name="connsiteX7" fmla="*/ 4244799 w 9611124"/>
                <a:gd name="connsiteY7" fmla="*/ 1550378 h 2466493"/>
                <a:gd name="connsiteX8" fmla="*/ 6278731 w 9611124"/>
                <a:gd name="connsiteY8" fmla="*/ 1682226 h 2466493"/>
                <a:gd name="connsiteX9" fmla="*/ 9574119 w 9611124"/>
                <a:gd name="connsiteY9" fmla="*/ 54703 h 246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1124" h="2466493">
                  <a:moveTo>
                    <a:pt x="9611124" y="0"/>
                  </a:moveTo>
                  <a:lnTo>
                    <a:pt x="9317778" y="2466493"/>
                  </a:lnTo>
                  <a:lnTo>
                    <a:pt x="0" y="1358307"/>
                  </a:lnTo>
                  <a:lnTo>
                    <a:pt x="453504" y="1291495"/>
                  </a:lnTo>
                  <a:cubicBezTo>
                    <a:pt x="610372" y="1271656"/>
                    <a:pt x="770649" y="1254643"/>
                    <a:pt x="933695" y="1240714"/>
                  </a:cubicBezTo>
                  <a:cubicBezTo>
                    <a:pt x="2198536" y="1132660"/>
                    <a:pt x="3330651" y="1235818"/>
                    <a:pt x="4014937" y="1481362"/>
                  </a:cubicBezTo>
                  <a:lnTo>
                    <a:pt x="4040667" y="1491822"/>
                  </a:lnTo>
                  <a:lnTo>
                    <a:pt x="4244799" y="1550378"/>
                  </a:lnTo>
                  <a:cubicBezTo>
                    <a:pt x="4856468" y="1707570"/>
                    <a:pt x="5551790" y="1760343"/>
                    <a:pt x="6278731" y="1682226"/>
                  </a:cubicBezTo>
                  <a:cubicBezTo>
                    <a:pt x="7732614" y="1525993"/>
                    <a:pt x="8951671" y="885026"/>
                    <a:pt x="9574119" y="54703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534C18-29BD-FDE6-B52D-9267096297D6}"/>
                </a:ext>
              </a:extLst>
            </p:cNvPr>
            <p:cNvSpPr/>
            <p:nvPr userDrawn="1"/>
          </p:nvSpPr>
          <p:spPr>
            <a:xfrm rot="21193052">
              <a:off x="3294755" y="5099105"/>
              <a:ext cx="9064785" cy="2300075"/>
            </a:xfrm>
            <a:custGeom>
              <a:avLst/>
              <a:gdLst>
                <a:gd name="connsiteX0" fmla="*/ 9064785 w 9064785"/>
                <a:gd name="connsiteY0" fmla="*/ 0 h 2300075"/>
                <a:gd name="connsiteX1" fmla="*/ 8791231 w 9064785"/>
                <a:gd name="connsiteY1" fmla="*/ 2300075 h 2300075"/>
                <a:gd name="connsiteX2" fmla="*/ 0 w 9064785"/>
                <a:gd name="connsiteY2" fmla="*/ 1254512 h 2300075"/>
                <a:gd name="connsiteX3" fmla="*/ 407148 w 9064785"/>
                <a:gd name="connsiteY3" fmla="*/ 1211456 h 2300075"/>
                <a:gd name="connsiteX4" fmla="*/ 3488390 w 9064785"/>
                <a:gd name="connsiteY4" fmla="*/ 1452104 h 2300075"/>
                <a:gd name="connsiteX5" fmla="*/ 3514120 w 9064785"/>
                <a:gd name="connsiteY5" fmla="*/ 1462564 h 2300075"/>
                <a:gd name="connsiteX6" fmla="*/ 3718253 w 9064785"/>
                <a:gd name="connsiteY6" fmla="*/ 1521120 h 2300075"/>
                <a:gd name="connsiteX7" fmla="*/ 5752184 w 9064785"/>
                <a:gd name="connsiteY7" fmla="*/ 1652968 h 2300075"/>
                <a:gd name="connsiteX8" fmla="*/ 9047572 w 9064785"/>
                <a:gd name="connsiteY8" fmla="*/ 25445 h 23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64785" h="2300075">
                  <a:moveTo>
                    <a:pt x="9064785" y="0"/>
                  </a:moveTo>
                  <a:lnTo>
                    <a:pt x="8791231" y="2300075"/>
                  </a:lnTo>
                  <a:lnTo>
                    <a:pt x="0" y="1254512"/>
                  </a:lnTo>
                  <a:lnTo>
                    <a:pt x="407148" y="1211456"/>
                  </a:lnTo>
                  <a:cubicBezTo>
                    <a:pt x="1671989" y="1103402"/>
                    <a:pt x="2804104" y="1206560"/>
                    <a:pt x="3488390" y="1452104"/>
                  </a:cubicBezTo>
                  <a:lnTo>
                    <a:pt x="3514120" y="1462564"/>
                  </a:lnTo>
                  <a:lnTo>
                    <a:pt x="3718253" y="1521120"/>
                  </a:lnTo>
                  <a:cubicBezTo>
                    <a:pt x="4329921" y="1678312"/>
                    <a:pt x="5025243" y="1731085"/>
                    <a:pt x="5752184" y="1652968"/>
                  </a:cubicBezTo>
                  <a:cubicBezTo>
                    <a:pt x="7206067" y="1496735"/>
                    <a:pt x="8425124" y="855768"/>
                    <a:pt x="9047572" y="25445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CCBFE0-7D72-36FB-93D5-6578DD4F80D0}"/>
                </a:ext>
              </a:extLst>
            </p:cNvPr>
            <p:cNvSpPr/>
            <p:nvPr userDrawn="1"/>
          </p:nvSpPr>
          <p:spPr>
            <a:xfrm rot="21193052">
              <a:off x="2731513" y="4967244"/>
              <a:ext cx="9603611" cy="1854679"/>
            </a:xfrm>
            <a:custGeom>
              <a:avLst/>
              <a:gdLst>
                <a:gd name="connsiteX0" fmla="*/ 9603611 w 9603611"/>
                <a:gd name="connsiteY0" fmla="*/ 0 h 1854679"/>
                <a:gd name="connsiteX1" fmla="*/ 9583818 w 9603611"/>
                <a:gd name="connsiteY1" fmla="*/ 166419 h 1854679"/>
                <a:gd name="connsiteX2" fmla="*/ 9566884 w 9603611"/>
                <a:gd name="connsiteY2" fmla="*/ 191453 h 1854679"/>
                <a:gd name="connsiteX3" fmla="*/ 6271496 w 9603611"/>
                <a:gd name="connsiteY3" fmla="*/ 1818976 h 1854679"/>
                <a:gd name="connsiteX4" fmla="*/ 4237564 w 9603611"/>
                <a:gd name="connsiteY4" fmla="*/ 1687128 h 1854679"/>
                <a:gd name="connsiteX5" fmla="*/ 4033432 w 9603611"/>
                <a:gd name="connsiteY5" fmla="*/ 1628572 h 1854679"/>
                <a:gd name="connsiteX6" fmla="*/ 4007702 w 9603611"/>
                <a:gd name="connsiteY6" fmla="*/ 1618112 h 1854679"/>
                <a:gd name="connsiteX7" fmla="*/ 926461 w 9603611"/>
                <a:gd name="connsiteY7" fmla="*/ 1377464 h 1854679"/>
                <a:gd name="connsiteX8" fmla="*/ 527887 w 9603611"/>
                <a:gd name="connsiteY8" fmla="*/ 1419614 h 1854679"/>
                <a:gd name="connsiteX9" fmla="*/ 0 w 9603611"/>
                <a:gd name="connsiteY9" fmla="*/ 1356831 h 1854679"/>
                <a:gd name="connsiteX10" fmla="*/ 446269 w 9603611"/>
                <a:gd name="connsiteY10" fmla="*/ 1291085 h 1854679"/>
                <a:gd name="connsiteX11" fmla="*/ 926460 w 9603611"/>
                <a:gd name="connsiteY11" fmla="*/ 1240304 h 1854679"/>
                <a:gd name="connsiteX12" fmla="*/ 4007702 w 9603611"/>
                <a:gd name="connsiteY12" fmla="*/ 1480952 h 1854679"/>
                <a:gd name="connsiteX13" fmla="*/ 4033431 w 9603611"/>
                <a:gd name="connsiteY13" fmla="*/ 1491412 h 1854679"/>
                <a:gd name="connsiteX14" fmla="*/ 4237564 w 9603611"/>
                <a:gd name="connsiteY14" fmla="*/ 1549968 h 1854679"/>
                <a:gd name="connsiteX15" fmla="*/ 6271496 w 9603611"/>
                <a:gd name="connsiteY15" fmla="*/ 1681816 h 1854679"/>
                <a:gd name="connsiteX16" fmla="*/ 9566884 w 9603611"/>
                <a:gd name="connsiteY16" fmla="*/ 54293 h 18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3611" h="1854679">
                  <a:moveTo>
                    <a:pt x="9603611" y="0"/>
                  </a:moveTo>
                  <a:lnTo>
                    <a:pt x="9583818" y="166419"/>
                  </a:lnTo>
                  <a:lnTo>
                    <a:pt x="9566884" y="191453"/>
                  </a:lnTo>
                  <a:cubicBezTo>
                    <a:pt x="8944436" y="1021776"/>
                    <a:pt x="7725379" y="1662743"/>
                    <a:pt x="6271496" y="1818976"/>
                  </a:cubicBezTo>
                  <a:cubicBezTo>
                    <a:pt x="5544555" y="1897093"/>
                    <a:pt x="4849233" y="1844320"/>
                    <a:pt x="4237564" y="1687128"/>
                  </a:cubicBezTo>
                  <a:lnTo>
                    <a:pt x="4033432" y="1628572"/>
                  </a:lnTo>
                  <a:lnTo>
                    <a:pt x="4007702" y="1618112"/>
                  </a:lnTo>
                  <a:cubicBezTo>
                    <a:pt x="3323416" y="1372568"/>
                    <a:pt x="2191302" y="1269410"/>
                    <a:pt x="926461" y="1377464"/>
                  </a:cubicBezTo>
                  <a:lnTo>
                    <a:pt x="527887" y="1419614"/>
                  </a:lnTo>
                  <a:lnTo>
                    <a:pt x="0" y="1356831"/>
                  </a:lnTo>
                  <a:lnTo>
                    <a:pt x="446269" y="1291085"/>
                  </a:lnTo>
                  <a:cubicBezTo>
                    <a:pt x="603137" y="1271246"/>
                    <a:pt x="763414" y="1254233"/>
                    <a:pt x="926460" y="1240304"/>
                  </a:cubicBezTo>
                  <a:cubicBezTo>
                    <a:pt x="2191301" y="1132250"/>
                    <a:pt x="3323417" y="1235408"/>
                    <a:pt x="4007702" y="1480952"/>
                  </a:cubicBezTo>
                  <a:lnTo>
                    <a:pt x="4033431" y="1491412"/>
                  </a:lnTo>
                  <a:lnTo>
                    <a:pt x="4237564" y="1549968"/>
                  </a:lnTo>
                  <a:cubicBezTo>
                    <a:pt x="4849233" y="1707160"/>
                    <a:pt x="5544555" y="1759933"/>
                    <a:pt x="6271496" y="1681816"/>
                  </a:cubicBezTo>
                  <a:cubicBezTo>
                    <a:pt x="7725379" y="1525583"/>
                    <a:pt x="8944436" y="884616"/>
                    <a:pt x="9566884" y="54293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17967DA-FEB4-CEB6-D654-1B1BE95AF7B2}"/>
                </a:ext>
              </a:extLst>
            </p:cNvPr>
            <p:cNvSpPr/>
            <p:nvPr userDrawn="1"/>
          </p:nvSpPr>
          <p:spPr>
            <a:xfrm rot="21193052">
              <a:off x="1900250" y="6360217"/>
              <a:ext cx="5067305" cy="507558"/>
            </a:xfrm>
            <a:custGeom>
              <a:avLst/>
              <a:gdLst>
                <a:gd name="connsiteX0" fmla="*/ 3248182 w 5067305"/>
                <a:gd name="connsiteY0" fmla="*/ 63514 h 507558"/>
                <a:gd name="connsiteX1" fmla="*/ 4833840 w 5067305"/>
                <a:gd name="connsiteY1" fmla="*/ 413784 h 507558"/>
                <a:gd name="connsiteX2" fmla="*/ 5067305 w 5067305"/>
                <a:gd name="connsiteY2" fmla="*/ 507558 h 507558"/>
                <a:gd name="connsiteX3" fmla="*/ 4927967 w 5067305"/>
                <a:gd name="connsiteY3" fmla="*/ 467589 h 507558"/>
                <a:gd name="connsiteX4" fmla="*/ 4902237 w 5067305"/>
                <a:gd name="connsiteY4" fmla="*/ 457129 h 507558"/>
                <a:gd name="connsiteX5" fmla="*/ 1820996 w 5067305"/>
                <a:gd name="connsiteY5" fmla="*/ 216481 h 507558"/>
                <a:gd name="connsiteX6" fmla="*/ 1340804 w 5067305"/>
                <a:gd name="connsiteY6" fmla="*/ 267262 h 507558"/>
                <a:gd name="connsiteX7" fmla="*/ 887301 w 5067305"/>
                <a:gd name="connsiteY7" fmla="*/ 334073 h 507558"/>
                <a:gd name="connsiteX8" fmla="*/ 0 w 5067305"/>
                <a:gd name="connsiteY8" fmla="*/ 228545 h 507558"/>
                <a:gd name="connsiteX9" fmla="*/ 171090 w 5067305"/>
                <a:gd name="connsiteY9" fmla="*/ 187173 h 507558"/>
                <a:gd name="connsiteX10" fmla="*/ 2097379 w 5067305"/>
                <a:gd name="connsiteY10" fmla="*/ 0 h 507558"/>
                <a:gd name="connsiteX11" fmla="*/ 3248182 w 5067305"/>
                <a:gd name="connsiteY11" fmla="*/ 63514 h 50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7305" h="507558">
                  <a:moveTo>
                    <a:pt x="3248182" y="63514"/>
                  </a:moveTo>
                  <a:cubicBezTo>
                    <a:pt x="3854078" y="132310"/>
                    <a:pt x="4396140" y="253998"/>
                    <a:pt x="4833840" y="413784"/>
                  </a:cubicBezTo>
                  <a:lnTo>
                    <a:pt x="5067305" y="507558"/>
                  </a:lnTo>
                  <a:lnTo>
                    <a:pt x="4927967" y="467589"/>
                  </a:lnTo>
                  <a:lnTo>
                    <a:pt x="4902237" y="457129"/>
                  </a:lnTo>
                  <a:cubicBezTo>
                    <a:pt x="4217951" y="211585"/>
                    <a:pt x="3085837" y="108427"/>
                    <a:pt x="1820996" y="216481"/>
                  </a:cubicBezTo>
                  <a:cubicBezTo>
                    <a:pt x="1657950" y="230410"/>
                    <a:pt x="1497673" y="247424"/>
                    <a:pt x="1340804" y="267262"/>
                  </a:cubicBezTo>
                  <a:lnTo>
                    <a:pt x="887301" y="334073"/>
                  </a:lnTo>
                  <a:lnTo>
                    <a:pt x="0" y="228545"/>
                  </a:lnTo>
                  <a:lnTo>
                    <a:pt x="171090" y="187173"/>
                  </a:lnTo>
                  <a:cubicBezTo>
                    <a:pt x="738340" y="68100"/>
                    <a:pt x="1396075" y="0"/>
                    <a:pt x="2097379" y="0"/>
                  </a:cubicBezTo>
                  <a:cubicBezTo>
                    <a:pt x="2498125" y="0"/>
                    <a:pt x="2884644" y="22237"/>
                    <a:pt x="3248182" y="63514"/>
                  </a:cubicBezTo>
                  <a:close/>
                </a:path>
              </a:pathLst>
            </a:custGeom>
            <a:gradFill>
              <a:gsLst>
                <a:gs pos="0">
                  <a:srgbClr val="223241"/>
                </a:gs>
                <a:gs pos="23000">
                  <a:srgbClr val="34846B"/>
                </a:gs>
                <a:gs pos="59000">
                  <a:srgbClr val="22324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BE3A24-11F8-1123-6866-C54765CE9C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78888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717CE-07F9-1D02-D230-79348A0E8838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9788" y="2244550"/>
            <a:ext cx="5157787" cy="8239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E8F17-C32C-9238-11DC-8D697C23CE53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39788" y="3233699"/>
            <a:ext cx="5157787" cy="2829069"/>
          </a:xfrm>
        </p:spPr>
        <p:txBody>
          <a:bodyPr vert="horz" lIns="91440" tIns="45720" rIns="91440" bIns="45720" rtlCol="0" anchor="t">
            <a:normAutofit/>
          </a:bodyPr>
          <a:lstStyle>
            <a:lvl1pPr algn="r" rtl="1"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  <a:lvl2pPr algn="r" rtl="1">
              <a:defRPr lang="en-US" smtClean="0"/>
            </a:lvl2pPr>
            <a:lvl3pPr algn="r" rtl="1">
              <a:defRPr lang="en-US" smtClean="0"/>
            </a:lvl3pPr>
            <a:lvl4pPr algn="r" rtl="1">
              <a:defRPr lang="en-US" smtClean="0"/>
            </a:lvl4pPr>
            <a:lvl5pPr algn="r" rtl="1">
              <a:defRPr lang="en-US"/>
            </a:lvl5pPr>
          </a:lstStyle>
          <a:p>
            <a:pPr marL="0" lvl="0" indent="0" algn="r" rtl="1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986F8-FA76-510C-779F-ED3688CE8CED}"/>
              </a:ext>
            </a:extLst>
          </p:cNvPr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172200" y="2243957"/>
            <a:ext cx="5183188" cy="8239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smtClean="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610D4-99AA-AEFD-970B-343D8E0A5B10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2200" y="3091845"/>
            <a:ext cx="5183188" cy="208499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 dirty="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D00654-E478-B475-9475-DBFDE7863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7" y="5869392"/>
            <a:ext cx="778481" cy="778481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8960C121-3FCF-E945-80F5-B8DBEDF2D56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38200" y="6356350"/>
            <a:ext cx="609438" cy="365125"/>
          </a:xfrm>
        </p:spPr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1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957C70-30C9-D611-2E0E-11915BA3774A}"/>
              </a:ext>
            </a:extLst>
          </p:cNvPr>
          <p:cNvSpPr/>
          <p:nvPr userDrawn="1"/>
        </p:nvSpPr>
        <p:spPr>
          <a:xfrm rot="21193052">
            <a:off x="1921597" y="6321366"/>
            <a:ext cx="5701589" cy="906648"/>
          </a:xfrm>
          <a:custGeom>
            <a:avLst/>
            <a:gdLst>
              <a:gd name="connsiteX0" fmla="*/ 3248182 w 5701589"/>
              <a:gd name="connsiteY0" fmla="*/ 63515 h 906648"/>
              <a:gd name="connsiteX1" fmla="*/ 5522337 w 5701589"/>
              <a:gd name="connsiteY1" fmla="*/ 754416 h 906648"/>
              <a:gd name="connsiteX2" fmla="*/ 5701589 w 5701589"/>
              <a:gd name="connsiteY2" fmla="*/ 906648 h 906648"/>
              <a:gd name="connsiteX3" fmla="*/ 0 w 5701589"/>
              <a:gd name="connsiteY3" fmla="*/ 228544 h 906648"/>
              <a:gd name="connsiteX4" fmla="*/ 171090 w 5701589"/>
              <a:gd name="connsiteY4" fmla="*/ 187173 h 906648"/>
              <a:gd name="connsiteX5" fmla="*/ 2097379 w 5701589"/>
              <a:gd name="connsiteY5" fmla="*/ 0 h 906648"/>
              <a:gd name="connsiteX6" fmla="*/ 3248182 w 5701589"/>
              <a:gd name="connsiteY6" fmla="*/ 63515 h 9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589" h="906648">
                <a:moveTo>
                  <a:pt x="3248182" y="63515"/>
                </a:moveTo>
                <a:cubicBezTo>
                  <a:pt x="4232763" y="175308"/>
                  <a:pt x="5048781" y="426770"/>
                  <a:pt x="5522337" y="754416"/>
                </a:cubicBezTo>
                <a:lnTo>
                  <a:pt x="5701589" y="906648"/>
                </a:lnTo>
                <a:lnTo>
                  <a:pt x="0" y="228544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6"/>
                  <a:pt x="3248182" y="63515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0A255F-7BFE-C0A7-0BF6-3461FFBBDE75}"/>
              </a:ext>
            </a:extLst>
          </p:cNvPr>
          <p:cNvSpPr/>
          <p:nvPr userDrawn="1"/>
        </p:nvSpPr>
        <p:spPr>
          <a:xfrm rot="21193052">
            <a:off x="2760154" y="4963194"/>
            <a:ext cx="9611124" cy="2466493"/>
          </a:xfrm>
          <a:custGeom>
            <a:avLst/>
            <a:gdLst>
              <a:gd name="connsiteX0" fmla="*/ 9611124 w 9611124"/>
              <a:gd name="connsiteY0" fmla="*/ 0 h 2466493"/>
              <a:gd name="connsiteX1" fmla="*/ 9317778 w 9611124"/>
              <a:gd name="connsiteY1" fmla="*/ 2466493 h 2466493"/>
              <a:gd name="connsiteX2" fmla="*/ 0 w 9611124"/>
              <a:gd name="connsiteY2" fmla="*/ 1358307 h 2466493"/>
              <a:gd name="connsiteX3" fmla="*/ 453504 w 9611124"/>
              <a:gd name="connsiteY3" fmla="*/ 1291495 h 2466493"/>
              <a:gd name="connsiteX4" fmla="*/ 933695 w 9611124"/>
              <a:gd name="connsiteY4" fmla="*/ 1240714 h 2466493"/>
              <a:gd name="connsiteX5" fmla="*/ 4014937 w 9611124"/>
              <a:gd name="connsiteY5" fmla="*/ 1481362 h 2466493"/>
              <a:gd name="connsiteX6" fmla="*/ 4040667 w 9611124"/>
              <a:gd name="connsiteY6" fmla="*/ 1491822 h 2466493"/>
              <a:gd name="connsiteX7" fmla="*/ 4244799 w 9611124"/>
              <a:gd name="connsiteY7" fmla="*/ 1550378 h 2466493"/>
              <a:gd name="connsiteX8" fmla="*/ 6278731 w 9611124"/>
              <a:gd name="connsiteY8" fmla="*/ 1682226 h 2466493"/>
              <a:gd name="connsiteX9" fmla="*/ 9574119 w 9611124"/>
              <a:gd name="connsiteY9" fmla="*/ 54703 h 2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11124" h="2466493">
                <a:moveTo>
                  <a:pt x="9611124" y="0"/>
                </a:moveTo>
                <a:lnTo>
                  <a:pt x="9317778" y="2466493"/>
                </a:lnTo>
                <a:lnTo>
                  <a:pt x="0" y="1358307"/>
                </a:lnTo>
                <a:lnTo>
                  <a:pt x="453504" y="1291495"/>
                </a:lnTo>
                <a:cubicBezTo>
                  <a:pt x="610372" y="1271656"/>
                  <a:pt x="770649" y="1254643"/>
                  <a:pt x="933695" y="1240714"/>
                </a:cubicBezTo>
                <a:cubicBezTo>
                  <a:pt x="2198536" y="1132660"/>
                  <a:pt x="3330651" y="1235818"/>
                  <a:pt x="4014937" y="1481362"/>
                </a:cubicBezTo>
                <a:lnTo>
                  <a:pt x="4040667" y="1491822"/>
                </a:lnTo>
                <a:lnTo>
                  <a:pt x="4244799" y="1550378"/>
                </a:lnTo>
                <a:cubicBezTo>
                  <a:pt x="4856468" y="1707570"/>
                  <a:pt x="5551790" y="1760343"/>
                  <a:pt x="6278731" y="1682226"/>
                </a:cubicBezTo>
                <a:cubicBezTo>
                  <a:pt x="7732614" y="1525993"/>
                  <a:pt x="8951671" y="885026"/>
                  <a:pt x="9574119" y="5470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70C7D1-1185-A260-F7F9-8BEE17A8569F}"/>
              </a:ext>
            </a:extLst>
          </p:cNvPr>
          <p:cNvSpPr/>
          <p:nvPr userDrawn="1"/>
        </p:nvSpPr>
        <p:spPr>
          <a:xfrm rot="21193052">
            <a:off x="3294755" y="5099105"/>
            <a:ext cx="9064785" cy="2300075"/>
          </a:xfrm>
          <a:custGeom>
            <a:avLst/>
            <a:gdLst>
              <a:gd name="connsiteX0" fmla="*/ 9064785 w 9064785"/>
              <a:gd name="connsiteY0" fmla="*/ 0 h 2300075"/>
              <a:gd name="connsiteX1" fmla="*/ 8791231 w 9064785"/>
              <a:gd name="connsiteY1" fmla="*/ 2300075 h 2300075"/>
              <a:gd name="connsiteX2" fmla="*/ 0 w 9064785"/>
              <a:gd name="connsiteY2" fmla="*/ 1254512 h 2300075"/>
              <a:gd name="connsiteX3" fmla="*/ 407148 w 9064785"/>
              <a:gd name="connsiteY3" fmla="*/ 1211456 h 2300075"/>
              <a:gd name="connsiteX4" fmla="*/ 3488390 w 9064785"/>
              <a:gd name="connsiteY4" fmla="*/ 1452104 h 2300075"/>
              <a:gd name="connsiteX5" fmla="*/ 3514120 w 9064785"/>
              <a:gd name="connsiteY5" fmla="*/ 1462564 h 2300075"/>
              <a:gd name="connsiteX6" fmla="*/ 3718253 w 9064785"/>
              <a:gd name="connsiteY6" fmla="*/ 1521120 h 2300075"/>
              <a:gd name="connsiteX7" fmla="*/ 5752184 w 9064785"/>
              <a:gd name="connsiteY7" fmla="*/ 1652968 h 2300075"/>
              <a:gd name="connsiteX8" fmla="*/ 9047572 w 9064785"/>
              <a:gd name="connsiteY8" fmla="*/ 25445 h 23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785" h="2300075">
                <a:moveTo>
                  <a:pt x="9064785" y="0"/>
                </a:moveTo>
                <a:lnTo>
                  <a:pt x="8791231" y="2300075"/>
                </a:lnTo>
                <a:lnTo>
                  <a:pt x="0" y="1254512"/>
                </a:lnTo>
                <a:lnTo>
                  <a:pt x="407148" y="1211456"/>
                </a:lnTo>
                <a:cubicBezTo>
                  <a:pt x="1671989" y="1103402"/>
                  <a:pt x="2804104" y="1206560"/>
                  <a:pt x="3488390" y="1452104"/>
                </a:cubicBezTo>
                <a:lnTo>
                  <a:pt x="3514120" y="1462564"/>
                </a:lnTo>
                <a:lnTo>
                  <a:pt x="3718253" y="1521120"/>
                </a:lnTo>
                <a:cubicBezTo>
                  <a:pt x="4329921" y="1678312"/>
                  <a:pt x="5025243" y="1731085"/>
                  <a:pt x="5752184" y="1652968"/>
                </a:cubicBezTo>
                <a:cubicBezTo>
                  <a:pt x="7206067" y="1496735"/>
                  <a:pt x="8425124" y="855768"/>
                  <a:pt x="9047572" y="25445"/>
                </a:cubicBezTo>
                <a:close/>
              </a:path>
            </a:pathLst>
          </a:custGeom>
          <a:gradFill>
            <a:gsLst>
              <a:gs pos="10000">
                <a:srgbClr val="223241"/>
              </a:gs>
              <a:gs pos="33000">
                <a:srgbClr val="34846B"/>
              </a:gs>
              <a:gs pos="64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3D1F51-B51D-060B-DB19-D7C3AFB78255}"/>
              </a:ext>
            </a:extLst>
          </p:cNvPr>
          <p:cNvSpPr/>
          <p:nvPr userDrawn="1"/>
        </p:nvSpPr>
        <p:spPr>
          <a:xfrm rot="21193052">
            <a:off x="2731513" y="4967244"/>
            <a:ext cx="9603611" cy="1854679"/>
          </a:xfrm>
          <a:custGeom>
            <a:avLst/>
            <a:gdLst>
              <a:gd name="connsiteX0" fmla="*/ 9603611 w 9603611"/>
              <a:gd name="connsiteY0" fmla="*/ 0 h 1854679"/>
              <a:gd name="connsiteX1" fmla="*/ 9583818 w 9603611"/>
              <a:gd name="connsiteY1" fmla="*/ 166419 h 1854679"/>
              <a:gd name="connsiteX2" fmla="*/ 9566884 w 9603611"/>
              <a:gd name="connsiteY2" fmla="*/ 191453 h 1854679"/>
              <a:gd name="connsiteX3" fmla="*/ 6271496 w 9603611"/>
              <a:gd name="connsiteY3" fmla="*/ 1818976 h 1854679"/>
              <a:gd name="connsiteX4" fmla="*/ 4237564 w 9603611"/>
              <a:gd name="connsiteY4" fmla="*/ 1687128 h 1854679"/>
              <a:gd name="connsiteX5" fmla="*/ 4033432 w 9603611"/>
              <a:gd name="connsiteY5" fmla="*/ 1628572 h 1854679"/>
              <a:gd name="connsiteX6" fmla="*/ 4007702 w 9603611"/>
              <a:gd name="connsiteY6" fmla="*/ 1618112 h 1854679"/>
              <a:gd name="connsiteX7" fmla="*/ 926461 w 9603611"/>
              <a:gd name="connsiteY7" fmla="*/ 1377464 h 1854679"/>
              <a:gd name="connsiteX8" fmla="*/ 527887 w 9603611"/>
              <a:gd name="connsiteY8" fmla="*/ 1419614 h 1854679"/>
              <a:gd name="connsiteX9" fmla="*/ 0 w 9603611"/>
              <a:gd name="connsiteY9" fmla="*/ 1356831 h 1854679"/>
              <a:gd name="connsiteX10" fmla="*/ 446269 w 9603611"/>
              <a:gd name="connsiteY10" fmla="*/ 1291085 h 1854679"/>
              <a:gd name="connsiteX11" fmla="*/ 926460 w 9603611"/>
              <a:gd name="connsiteY11" fmla="*/ 1240304 h 1854679"/>
              <a:gd name="connsiteX12" fmla="*/ 4007702 w 9603611"/>
              <a:gd name="connsiteY12" fmla="*/ 1480952 h 1854679"/>
              <a:gd name="connsiteX13" fmla="*/ 4033431 w 9603611"/>
              <a:gd name="connsiteY13" fmla="*/ 1491412 h 1854679"/>
              <a:gd name="connsiteX14" fmla="*/ 4237564 w 9603611"/>
              <a:gd name="connsiteY14" fmla="*/ 1549968 h 1854679"/>
              <a:gd name="connsiteX15" fmla="*/ 6271496 w 9603611"/>
              <a:gd name="connsiteY15" fmla="*/ 1681816 h 1854679"/>
              <a:gd name="connsiteX16" fmla="*/ 9566884 w 9603611"/>
              <a:gd name="connsiteY16" fmla="*/ 54293 h 18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3611" h="1854679">
                <a:moveTo>
                  <a:pt x="9603611" y="0"/>
                </a:moveTo>
                <a:lnTo>
                  <a:pt x="9583818" y="166419"/>
                </a:lnTo>
                <a:lnTo>
                  <a:pt x="9566884" y="191453"/>
                </a:lnTo>
                <a:cubicBezTo>
                  <a:pt x="8944436" y="1021776"/>
                  <a:pt x="7725379" y="1662743"/>
                  <a:pt x="6271496" y="1818976"/>
                </a:cubicBezTo>
                <a:cubicBezTo>
                  <a:pt x="5544555" y="1897093"/>
                  <a:pt x="4849233" y="1844320"/>
                  <a:pt x="4237564" y="1687128"/>
                </a:cubicBezTo>
                <a:lnTo>
                  <a:pt x="4033432" y="1628572"/>
                </a:lnTo>
                <a:lnTo>
                  <a:pt x="4007702" y="1618112"/>
                </a:lnTo>
                <a:cubicBezTo>
                  <a:pt x="3323416" y="1372568"/>
                  <a:pt x="2191302" y="1269410"/>
                  <a:pt x="926461" y="1377464"/>
                </a:cubicBezTo>
                <a:lnTo>
                  <a:pt x="527887" y="1419614"/>
                </a:lnTo>
                <a:lnTo>
                  <a:pt x="0" y="1356831"/>
                </a:lnTo>
                <a:lnTo>
                  <a:pt x="446269" y="1291085"/>
                </a:lnTo>
                <a:cubicBezTo>
                  <a:pt x="603137" y="1271246"/>
                  <a:pt x="763414" y="1254233"/>
                  <a:pt x="926460" y="1240304"/>
                </a:cubicBezTo>
                <a:cubicBezTo>
                  <a:pt x="2191301" y="1132250"/>
                  <a:pt x="3323417" y="1235408"/>
                  <a:pt x="4007702" y="1480952"/>
                </a:cubicBezTo>
                <a:lnTo>
                  <a:pt x="4033431" y="1491412"/>
                </a:lnTo>
                <a:lnTo>
                  <a:pt x="4237564" y="1549968"/>
                </a:lnTo>
                <a:cubicBezTo>
                  <a:pt x="4849233" y="1707160"/>
                  <a:pt x="5544555" y="1759933"/>
                  <a:pt x="6271496" y="1681816"/>
                </a:cubicBezTo>
                <a:cubicBezTo>
                  <a:pt x="7725379" y="1525583"/>
                  <a:pt x="8944436" y="884616"/>
                  <a:pt x="9566884" y="5429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6A668FC-97AC-6E6E-BB17-AD427C8F5803}"/>
              </a:ext>
            </a:extLst>
          </p:cNvPr>
          <p:cNvSpPr/>
          <p:nvPr userDrawn="1"/>
        </p:nvSpPr>
        <p:spPr>
          <a:xfrm rot="21193052">
            <a:off x="1900250" y="6360217"/>
            <a:ext cx="5067305" cy="507558"/>
          </a:xfrm>
          <a:custGeom>
            <a:avLst/>
            <a:gdLst>
              <a:gd name="connsiteX0" fmla="*/ 3248182 w 5067305"/>
              <a:gd name="connsiteY0" fmla="*/ 63514 h 507558"/>
              <a:gd name="connsiteX1" fmla="*/ 4833840 w 5067305"/>
              <a:gd name="connsiteY1" fmla="*/ 413784 h 507558"/>
              <a:gd name="connsiteX2" fmla="*/ 5067305 w 5067305"/>
              <a:gd name="connsiteY2" fmla="*/ 507558 h 507558"/>
              <a:gd name="connsiteX3" fmla="*/ 4927967 w 5067305"/>
              <a:gd name="connsiteY3" fmla="*/ 467589 h 507558"/>
              <a:gd name="connsiteX4" fmla="*/ 4902237 w 5067305"/>
              <a:gd name="connsiteY4" fmla="*/ 457129 h 507558"/>
              <a:gd name="connsiteX5" fmla="*/ 1820996 w 5067305"/>
              <a:gd name="connsiteY5" fmla="*/ 216481 h 507558"/>
              <a:gd name="connsiteX6" fmla="*/ 1340804 w 5067305"/>
              <a:gd name="connsiteY6" fmla="*/ 267262 h 507558"/>
              <a:gd name="connsiteX7" fmla="*/ 887301 w 5067305"/>
              <a:gd name="connsiteY7" fmla="*/ 334073 h 507558"/>
              <a:gd name="connsiteX8" fmla="*/ 0 w 5067305"/>
              <a:gd name="connsiteY8" fmla="*/ 228545 h 507558"/>
              <a:gd name="connsiteX9" fmla="*/ 171090 w 5067305"/>
              <a:gd name="connsiteY9" fmla="*/ 187173 h 507558"/>
              <a:gd name="connsiteX10" fmla="*/ 2097379 w 5067305"/>
              <a:gd name="connsiteY10" fmla="*/ 0 h 507558"/>
              <a:gd name="connsiteX11" fmla="*/ 3248182 w 5067305"/>
              <a:gd name="connsiteY11" fmla="*/ 63514 h 50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7305" h="507558">
                <a:moveTo>
                  <a:pt x="3248182" y="63514"/>
                </a:moveTo>
                <a:cubicBezTo>
                  <a:pt x="3854078" y="132310"/>
                  <a:pt x="4396140" y="253998"/>
                  <a:pt x="4833840" y="413784"/>
                </a:cubicBezTo>
                <a:lnTo>
                  <a:pt x="5067305" y="507558"/>
                </a:lnTo>
                <a:lnTo>
                  <a:pt x="4927967" y="467589"/>
                </a:lnTo>
                <a:lnTo>
                  <a:pt x="4902237" y="457129"/>
                </a:lnTo>
                <a:cubicBezTo>
                  <a:pt x="4217951" y="211585"/>
                  <a:pt x="3085837" y="108427"/>
                  <a:pt x="1820996" y="216481"/>
                </a:cubicBezTo>
                <a:cubicBezTo>
                  <a:pt x="1657950" y="230410"/>
                  <a:pt x="1497673" y="247424"/>
                  <a:pt x="1340804" y="267262"/>
                </a:cubicBezTo>
                <a:lnTo>
                  <a:pt x="887301" y="334073"/>
                </a:lnTo>
                <a:lnTo>
                  <a:pt x="0" y="228545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7"/>
                  <a:pt x="3248182" y="6351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 hidden="1">
            <a:extLst>
              <a:ext uri="{FF2B5EF4-FFF2-40B4-BE49-F238E27FC236}">
                <a16:creationId xmlns:a16="http://schemas.microsoft.com/office/drawing/2014/main" id="{F5ECD1C8-9AD0-3F3D-B879-B6A92F9D0A99}"/>
              </a:ext>
            </a:extLst>
          </p:cNvPr>
          <p:cNvGrpSpPr/>
          <p:nvPr userDrawn="1"/>
        </p:nvGrpSpPr>
        <p:grpSpPr>
          <a:xfrm rot="10800000">
            <a:off x="-199483" y="-564910"/>
            <a:ext cx="10471028" cy="2466493"/>
            <a:chOff x="1900250" y="4963194"/>
            <a:chExt cx="10471028" cy="246649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19B7D47-5B35-E9CD-9B72-2CD12FE8269F}"/>
                </a:ext>
              </a:extLst>
            </p:cNvPr>
            <p:cNvSpPr/>
            <p:nvPr userDrawn="1"/>
          </p:nvSpPr>
          <p:spPr>
            <a:xfrm rot="21193052">
              <a:off x="1921597" y="6321366"/>
              <a:ext cx="5701589" cy="906648"/>
            </a:xfrm>
            <a:custGeom>
              <a:avLst/>
              <a:gdLst>
                <a:gd name="connsiteX0" fmla="*/ 3248182 w 5701589"/>
                <a:gd name="connsiteY0" fmla="*/ 63515 h 906648"/>
                <a:gd name="connsiteX1" fmla="*/ 5522337 w 5701589"/>
                <a:gd name="connsiteY1" fmla="*/ 754416 h 906648"/>
                <a:gd name="connsiteX2" fmla="*/ 5701589 w 5701589"/>
                <a:gd name="connsiteY2" fmla="*/ 906648 h 906648"/>
                <a:gd name="connsiteX3" fmla="*/ 0 w 5701589"/>
                <a:gd name="connsiteY3" fmla="*/ 228544 h 906648"/>
                <a:gd name="connsiteX4" fmla="*/ 171090 w 5701589"/>
                <a:gd name="connsiteY4" fmla="*/ 187173 h 906648"/>
                <a:gd name="connsiteX5" fmla="*/ 2097379 w 5701589"/>
                <a:gd name="connsiteY5" fmla="*/ 0 h 906648"/>
                <a:gd name="connsiteX6" fmla="*/ 3248182 w 5701589"/>
                <a:gd name="connsiteY6" fmla="*/ 63515 h 90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1589" h="906648">
                  <a:moveTo>
                    <a:pt x="3248182" y="63515"/>
                  </a:moveTo>
                  <a:cubicBezTo>
                    <a:pt x="4232763" y="175308"/>
                    <a:pt x="5048781" y="426770"/>
                    <a:pt x="5522337" y="754416"/>
                  </a:cubicBezTo>
                  <a:lnTo>
                    <a:pt x="5701589" y="906648"/>
                  </a:lnTo>
                  <a:lnTo>
                    <a:pt x="0" y="228544"/>
                  </a:lnTo>
                  <a:lnTo>
                    <a:pt x="171090" y="187173"/>
                  </a:lnTo>
                  <a:cubicBezTo>
                    <a:pt x="738340" y="68100"/>
                    <a:pt x="1396075" y="0"/>
                    <a:pt x="2097379" y="0"/>
                  </a:cubicBezTo>
                  <a:cubicBezTo>
                    <a:pt x="2498125" y="0"/>
                    <a:pt x="2884644" y="22236"/>
                    <a:pt x="3248182" y="63515"/>
                  </a:cubicBezTo>
                  <a:close/>
                </a:path>
              </a:pathLst>
            </a:custGeom>
            <a:solidFill>
              <a:srgbClr val="B8BC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A9A3C4-836B-65FE-D3D7-36E4FF4BFF89}"/>
                </a:ext>
              </a:extLst>
            </p:cNvPr>
            <p:cNvSpPr/>
            <p:nvPr userDrawn="1"/>
          </p:nvSpPr>
          <p:spPr>
            <a:xfrm rot="21193052">
              <a:off x="2760154" y="4963194"/>
              <a:ext cx="9611124" cy="2466493"/>
            </a:xfrm>
            <a:custGeom>
              <a:avLst/>
              <a:gdLst>
                <a:gd name="connsiteX0" fmla="*/ 9611124 w 9611124"/>
                <a:gd name="connsiteY0" fmla="*/ 0 h 2466493"/>
                <a:gd name="connsiteX1" fmla="*/ 9317778 w 9611124"/>
                <a:gd name="connsiteY1" fmla="*/ 2466493 h 2466493"/>
                <a:gd name="connsiteX2" fmla="*/ 0 w 9611124"/>
                <a:gd name="connsiteY2" fmla="*/ 1358307 h 2466493"/>
                <a:gd name="connsiteX3" fmla="*/ 453504 w 9611124"/>
                <a:gd name="connsiteY3" fmla="*/ 1291495 h 2466493"/>
                <a:gd name="connsiteX4" fmla="*/ 933695 w 9611124"/>
                <a:gd name="connsiteY4" fmla="*/ 1240714 h 2466493"/>
                <a:gd name="connsiteX5" fmla="*/ 4014937 w 9611124"/>
                <a:gd name="connsiteY5" fmla="*/ 1481362 h 2466493"/>
                <a:gd name="connsiteX6" fmla="*/ 4040667 w 9611124"/>
                <a:gd name="connsiteY6" fmla="*/ 1491822 h 2466493"/>
                <a:gd name="connsiteX7" fmla="*/ 4244799 w 9611124"/>
                <a:gd name="connsiteY7" fmla="*/ 1550378 h 2466493"/>
                <a:gd name="connsiteX8" fmla="*/ 6278731 w 9611124"/>
                <a:gd name="connsiteY8" fmla="*/ 1682226 h 2466493"/>
                <a:gd name="connsiteX9" fmla="*/ 9574119 w 9611124"/>
                <a:gd name="connsiteY9" fmla="*/ 54703 h 246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1124" h="2466493">
                  <a:moveTo>
                    <a:pt x="9611124" y="0"/>
                  </a:moveTo>
                  <a:lnTo>
                    <a:pt x="9317778" y="2466493"/>
                  </a:lnTo>
                  <a:lnTo>
                    <a:pt x="0" y="1358307"/>
                  </a:lnTo>
                  <a:lnTo>
                    <a:pt x="453504" y="1291495"/>
                  </a:lnTo>
                  <a:cubicBezTo>
                    <a:pt x="610372" y="1271656"/>
                    <a:pt x="770649" y="1254643"/>
                    <a:pt x="933695" y="1240714"/>
                  </a:cubicBezTo>
                  <a:cubicBezTo>
                    <a:pt x="2198536" y="1132660"/>
                    <a:pt x="3330651" y="1235818"/>
                    <a:pt x="4014937" y="1481362"/>
                  </a:cubicBezTo>
                  <a:lnTo>
                    <a:pt x="4040667" y="1491822"/>
                  </a:lnTo>
                  <a:lnTo>
                    <a:pt x="4244799" y="1550378"/>
                  </a:lnTo>
                  <a:cubicBezTo>
                    <a:pt x="4856468" y="1707570"/>
                    <a:pt x="5551790" y="1760343"/>
                    <a:pt x="6278731" y="1682226"/>
                  </a:cubicBezTo>
                  <a:cubicBezTo>
                    <a:pt x="7732614" y="1525993"/>
                    <a:pt x="8951671" y="885026"/>
                    <a:pt x="9574119" y="54703"/>
                  </a:cubicBezTo>
                  <a:close/>
                </a:path>
              </a:pathLst>
            </a:custGeom>
            <a:solidFill>
              <a:srgbClr val="2232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534C18-29BD-FDE6-B52D-9267096297D6}"/>
                </a:ext>
              </a:extLst>
            </p:cNvPr>
            <p:cNvSpPr/>
            <p:nvPr userDrawn="1"/>
          </p:nvSpPr>
          <p:spPr>
            <a:xfrm rot="21193052">
              <a:off x="3294755" y="5099105"/>
              <a:ext cx="9064785" cy="2300075"/>
            </a:xfrm>
            <a:custGeom>
              <a:avLst/>
              <a:gdLst>
                <a:gd name="connsiteX0" fmla="*/ 9064785 w 9064785"/>
                <a:gd name="connsiteY0" fmla="*/ 0 h 2300075"/>
                <a:gd name="connsiteX1" fmla="*/ 8791231 w 9064785"/>
                <a:gd name="connsiteY1" fmla="*/ 2300075 h 2300075"/>
                <a:gd name="connsiteX2" fmla="*/ 0 w 9064785"/>
                <a:gd name="connsiteY2" fmla="*/ 1254512 h 2300075"/>
                <a:gd name="connsiteX3" fmla="*/ 407148 w 9064785"/>
                <a:gd name="connsiteY3" fmla="*/ 1211456 h 2300075"/>
                <a:gd name="connsiteX4" fmla="*/ 3488390 w 9064785"/>
                <a:gd name="connsiteY4" fmla="*/ 1452104 h 2300075"/>
                <a:gd name="connsiteX5" fmla="*/ 3514120 w 9064785"/>
                <a:gd name="connsiteY5" fmla="*/ 1462564 h 2300075"/>
                <a:gd name="connsiteX6" fmla="*/ 3718253 w 9064785"/>
                <a:gd name="connsiteY6" fmla="*/ 1521120 h 2300075"/>
                <a:gd name="connsiteX7" fmla="*/ 5752184 w 9064785"/>
                <a:gd name="connsiteY7" fmla="*/ 1652968 h 2300075"/>
                <a:gd name="connsiteX8" fmla="*/ 9047572 w 9064785"/>
                <a:gd name="connsiteY8" fmla="*/ 25445 h 23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64785" h="2300075">
                  <a:moveTo>
                    <a:pt x="9064785" y="0"/>
                  </a:moveTo>
                  <a:lnTo>
                    <a:pt x="8791231" y="2300075"/>
                  </a:lnTo>
                  <a:lnTo>
                    <a:pt x="0" y="1254512"/>
                  </a:lnTo>
                  <a:lnTo>
                    <a:pt x="407148" y="1211456"/>
                  </a:lnTo>
                  <a:cubicBezTo>
                    <a:pt x="1671989" y="1103402"/>
                    <a:pt x="2804104" y="1206560"/>
                    <a:pt x="3488390" y="1452104"/>
                  </a:cubicBezTo>
                  <a:lnTo>
                    <a:pt x="3514120" y="1462564"/>
                  </a:lnTo>
                  <a:lnTo>
                    <a:pt x="3718253" y="1521120"/>
                  </a:lnTo>
                  <a:cubicBezTo>
                    <a:pt x="4329921" y="1678312"/>
                    <a:pt x="5025243" y="1731085"/>
                    <a:pt x="5752184" y="1652968"/>
                  </a:cubicBezTo>
                  <a:cubicBezTo>
                    <a:pt x="7206067" y="1496735"/>
                    <a:pt x="8425124" y="855768"/>
                    <a:pt x="9047572" y="25445"/>
                  </a:cubicBezTo>
                  <a:close/>
                </a:path>
              </a:pathLst>
            </a:custGeom>
            <a:gradFill>
              <a:gsLst>
                <a:gs pos="0">
                  <a:srgbClr val="730124"/>
                </a:gs>
                <a:gs pos="33000">
                  <a:srgbClr val="94173C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CCBFE0-7D72-36FB-93D5-6578DD4F80D0}"/>
                </a:ext>
              </a:extLst>
            </p:cNvPr>
            <p:cNvSpPr/>
            <p:nvPr userDrawn="1"/>
          </p:nvSpPr>
          <p:spPr>
            <a:xfrm rot="21193052">
              <a:off x="2731513" y="4967244"/>
              <a:ext cx="9603611" cy="1854679"/>
            </a:xfrm>
            <a:custGeom>
              <a:avLst/>
              <a:gdLst>
                <a:gd name="connsiteX0" fmla="*/ 9603611 w 9603611"/>
                <a:gd name="connsiteY0" fmla="*/ 0 h 1854679"/>
                <a:gd name="connsiteX1" fmla="*/ 9583818 w 9603611"/>
                <a:gd name="connsiteY1" fmla="*/ 166419 h 1854679"/>
                <a:gd name="connsiteX2" fmla="*/ 9566884 w 9603611"/>
                <a:gd name="connsiteY2" fmla="*/ 191453 h 1854679"/>
                <a:gd name="connsiteX3" fmla="*/ 6271496 w 9603611"/>
                <a:gd name="connsiteY3" fmla="*/ 1818976 h 1854679"/>
                <a:gd name="connsiteX4" fmla="*/ 4237564 w 9603611"/>
                <a:gd name="connsiteY4" fmla="*/ 1687128 h 1854679"/>
                <a:gd name="connsiteX5" fmla="*/ 4033432 w 9603611"/>
                <a:gd name="connsiteY5" fmla="*/ 1628572 h 1854679"/>
                <a:gd name="connsiteX6" fmla="*/ 4007702 w 9603611"/>
                <a:gd name="connsiteY6" fmla="*/ 1618112 h 1854679"/>
                <a:gd name="connsiteX7" fmla="*/ 926461 w 9603611"/>
                <a:gd name="connsiteY7" fmla="*/ 1377464 h 1854679"/>
                <a:gd name="connsiteX8" fmla="*/ 527887 w 9603611"/>
                <a:gd name="connsiteY8" fmla="*/ 1419614 h 1854679"/>
                <a:gd name="connsiteX9" fmla="*/ 0 w 9603611"/>
                <a:gd name="connsiteY9" fmla="*/ 1356831 h 1854679"/>
                <a:gd name="connsiteX10" fmla="*/ 446269 w 9603611"/>
                <a:gd name="connsiteY10" fmla="*/ 1291085 h 1854679"/>
                <a:gd name="connsiteX11" fmla="*/ 926460 w 9603611"/>
                <a:gd name="connsiteY11" fmla="*/ 1240304 h 1854679"/>
                <a:gd name="connsiteX12" fmla="*/ 4007702 w 9603611"/>
                <a:gd name="connsiteY12" fmla="*/ 1480952 h 1854679"/>
                <a:gd name="connsiteX13" fmla="*/ 4033431 w 9603611"/>
                <a:gd name="connsiteY13" fmla="*/ 1491412 h 1854679"/>
                <a:gd name="connsiteX14" fmla="*/ 4237564 w 9603611"/>
                <a:gd name="connsiteY14" fmla="*/ 1549968 h 1854679"/>
                <a:gd name="connsiteX15" fmla="*/ 6271496 w 9603611"/>
                <a:gd name="connsiteY15" fmla="*/ 1681816 h 1854679"/>
                <a:gd name="connsiteX16" fmla="*/ 9566884 w 9603611"/>
                <a:gd name="connsiteY16" fmla="*/ 54293 h 18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3611" h="1854679">
                  <a:moveTo>
                    <a:pt x="9603611" y="0"/>
                  </a:moveTo>
                  <a:lnTo>
                    <a:pt x="9583818" y="166419"/>
                  </a:lnTo>
                  <a:lnTo>
                    <a:pt x="9566884" y="191453"/>
                  </a:lnTo>
                  <a:cubicBezTo>
                    <a:pt x="8944436" y="1021776"/>
                    <a:pt x="7725379" y="1662743"/>
                    <a:pt x="6271496" y="1818976"/>
                  </a:cubicBezTo>
                  <a:cubicBezTo>
                    <a:pt x="5544555" y="1897093"/>
                    <a:pt x="4849233" y="1844320"/>
                    <a:pt x="4237564" y="1687128"/>
                  </a:cubicBezTo>
                  <a:lnTo>
                    <a:pt x="4033432" y="1628572"/>
                  </a:lnTo>
                  <a:lnTo>
                    <a:pt x="4007702" y="1618112"/>
                  </a:lnTo>
                  <a:cubicBezTo>
                    <a:pt x="3323416" y="1372568"/>
                    <a:pt x="2191302" y="1269410"/>
                    <a:pt x="926461" y="1377464"/>
                  </a:cubicBezTo>
                  <a:lnTo>
                    <a:pt x="527887" y="1419614"/>
                  </a:lnTo>
                  <a:lnTo>
                    <a:pt x="0" y="1356831"/>
                  </a:lnTo>
                  <a:lnTo>
                    <a:pt x="446269" y="1291085"/>
                  </a:lnTo>
                  <a:cubicBezTo>
                    <a:pt x="603137" y="1271246"/>
                    <a:pt x="763414" y="1254233"/>
                    <a:pt x="926460" y="1240304"/>
                  </a:cubicBezTo>
                  <a:cubicBezTo>
                    <a:pt x="2191301" y="1132250"/>
                    <a:pt x="3323417" y="1235408"/>
                    <a:pt x="4007702" y="1480952"/>
                  </a:cubicBezTo>
                  <a:lnTo>
                    <a:pt x="4033431" y="1491412"/>
                  </a:lnTo>
                  <a:lnTo>
                    <a:pt x="4237564" y="1549968"/>
                  </a:lnTo>
                  <a:cubicBezTo>
                    <a:pt x="4849233" y="1707160"/>
                    <a:pt x="5544555" y="1759933"/>
                    <a:pt x="6271496" y="1681816"/>
                  </a:cubicBezTo>
                  <a:cubicBezTo>
                    <a:pt x="7725379" y="1525583"/>
                    <a:pt x="8944436" y="884616"/>
                    <a:pt x="9566884" y="54293"/>
                  </a:cubicBezTo>
                  <a:close/>
                </a:path>
              </a:pathLst>
            </a:custGeom>
            <a:solidFill>
              <a:srgbClr val="22324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17967DA-FEB4-CEB6-D654-1B1BE95AF7B2}"/>
                </a:ext>
              </a:extLst>
            </p:cNvPr>
            <p:cNvSpPr/>
            <p:nvPr userDrawn="1"/>
          </p:nvSpPr>
          <p:spPr>
            <a:xfrm rot="21193052">
              <a:off x="1900250" y="6360217"/>
              <a:ext cx="5067305" cy="507558"/>
            </a:xfrm>
            <a:custGeom>
              <a:avLst/>
              <a:gdLst>
                <a:gd name="connsiteX0" fmla="*/ 3248182 w 5067305"/>
                <a:gd name="connsiteY0" fmla="*/ 63514 h 507558"/>
                <a:gd name="connsiteX1" fmla="*/ 4833840 w 5067305"/>
                <a:gd name="connsiteY1" fmla="*/ 413784 h 507558"/>
                <a:gd name="connsiteX2" fmla="*/ 5067305 w 5067305"/>
                <a:gd name="connsiteY2" fmla="*/ 507558 h 507558"/>
                <a:gd name="connsiteX3" fmla="*/ 4927967 w 5067305"/>
                <a:gd name="connsiteY3" fmla="*/ 467589 h 507558"/>
                <a:gd name="connsiteX4" fmla="*/ 4902237 w 5067305"/>
                <a:gd name="connsiteY4" fmla="*/ 457129 h 507558"/>
                <a:gd name="connsiteX5" fmla="*/ 1820996 w 5067305"/>
                <a:gd name="connsiteY5" fmla="*/ 216481 h 507558"/>
                <a:gd name="connsiteX6" fmla="*/ 1340804 w 5067305"/>
                <a:gd name="connsiteY6" fmla="*/ 267262 h 507558"/>
                <a:gd name="connsiteX7" fmla="*/ 887301 w 5067305"/>
                <a:gd name="connsiteY7" fmla="*/ 334073 h 507558"/>
                <a:gd name="connsiteX8" fmla="*/ 0 w 5067305"/>
                <a:gd name="connsiteY8" fmla="*/ 228545 h 507558"/>
                <a:gd name="connsiteX9" fmla="*/ 171090 w 5067305"/>
                <a:gd name="connsiteY9" fmla="*/ 187173 h 507558"/>
                <a:gd name="connsiteX10" fmla="*/ 2097379 w 5067305"/>
                <a:gd name="connsiteY10" fmla="*/ 0 h 507558"/>
                <a:gd name="connsiteX11" fmla="*/ 3248182 w 5067305"/>
                <a:gd name="connsiteY11" fmla="*/ 63514 h 50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7305" h="507558">
                  <a:moveTo>
                    <a:pt x="3248182" y="63514"/>
                  </a:moveTo>
                  <a:cubicBezTo>
                    <a:pt x="3854078" y="132310"/>
                    <a:pt x="4396140" y="253998"/>
                    <a:pt x="4833840" y="413784"/>
                  </a:cubicBezTo>
                  <a:lnTo>
                    <a:pt x="5067305" y="507558"/>
                  </a:lnTo>
                  <a:lnTo>
                    <a:pt x="4927967" y="467589"/>
                  </a:lnTo>
                  <a:lnTo>
                    <a:pt x="4902237" y="457129"/>
                  </a:lnTo>
                  <a:cubicBezTo>
                    <a:pt x="4217951" y="211585"/>
                    <a:pt x="3085837" y="108427"/>
                    <a:pt x="1820996" y="216481"/>
                  </a:cubicBezTo>
                  <a:cubicBezTo>
                    <a:pt x="1657950" y="230410"/>
                    <a:pt x="1497673" y="247424"/>
                    <a:pt x="1340804" y="267262"/>
                  </a:cubicBezTo>
                  <a:lnTo>
                    <a:pt x="887301" y="334073"/>
                  </a:lnTo>
                  <a:lnTo>
                    <a:pt x="0" y="228545"/>
                  </a:lnTo>
                  <a:lnTo>
                    <a:pt x="171090" y="187173"/>
                  </a:lnTo>
                  <a:cubicBezTo>
                    <a:pt x="738340" y="68100"/>
                    <a:pt x="1396075" y="0"/>
                    <a:pt x="2097379" y="0"/>
                  </a:cubicBezTo>
                  <a:cubicBezTo>
                    <a:pt x="2498125" y="0"/>
                    <a:pt x="2884644" y="22237"/>
                    <a:pt x="3248182" y="63514"/>
                  </a:cubicBezTo>
                  <a:close/>
                </a:path>
              </a:pathLst>
            </a:custGeom>
            <a:solidFill>
              <a:srgbClr val="B8BCBF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BE3A24-11F8-1123-6866-C54765CE9C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53736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717CE-07F9-1D02-D230-79348A0E8838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9788" y="2083339"/>
            <a:ext cx="5157787" cy="8239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E8F17-C32C-9238-11DC-8D697C23CE53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43943" y="3091845"/>
            <a:ext cx="5157787" cy="282906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986F8-FA76-510C-779F-ED3688CE8CED}"/>
              </a:ext>
            </a:extLst>
          </p:cNvPr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172200" y="2082746"/>
            <a:ext cx="5183188" cy="8239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610D4-99AA-AEFD-970B-343D8E0A5B10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2200" y="3091844"/>
            <a:ext cx="5183188" cy="282906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A7AC0-7F99-FF33-4CE5-C3120CA9707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27202" y="6216568"/>
            <a:ext cx="624227" cy="365125"/>
          </a:xfrm>
        </p:spPr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16B1311-C37A-CFC0-1C5D-710A1B25D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9" y="550097"/>
            <a:ext cx="787067" cy="788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5E3AE-0369-E070-4AB6-E4B950D78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17" y="5869392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65B553C6-F1C4-FB3F-C4A4-7BF15CCA22EB}"/>
              </a:ext>
            </a:extLst>
          </p:cNvPr>
          <p:cNvGrpSpPr/>
          <p:nvPr userDrawn="1"/>
        </p:nvGrpSpPr>
        <p:grpSpPr>
          <a:xfrm>
            <a:off x="1900250" y="4963194"/>
            <a:ext cx="10471028" cy="2466493"/>
            <a:chOff x="1900250" y="4963194"/>
            <a:chExt cx="10471028" cy="246649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957C70-30C9-D611-2E0E-11915BA3774A}"/>
                </a:ext>
              </a:extLst>
            </p:cNvPr>
            <p:cNvSpPr/>
            <p:nvPr userDrawn="1"/>
          </p:nvSpPr>
          <p:spPr>
            <a:xfrm rot="21193052">
              <a:off x="1921597" y="6321366"/>
              <a:ext cx="5701589" cy="906648"/>
            </a:xfrm>
            <a:custGeom>
              <a:avLst/>
              <a:gdLst>
                <a:gd name="connsiteX0" fmla="*/ 3248182 w 5701589"/>
                <a:gd name="connsiteY0" fmla="*/ 63515 h 906648"/>
                <a:gd name="connsiteX1" fmla="*/ 5522337 w 5701589"/>
                <a:gd name="connsiteY1" fmla="*/ 754416 h 906648"/>
                <a:gd name="connsiteX2" fmla="*/ 5701589 w 5701589"/>
                <a:gd name="connsiteY2" fmla="*/ 906648 h 906648"/>
                <a:gd name="connsiteX3" fmla="*/ 0 w 5701589"/>
                <a:gd name="connsiteY3" fmla="*/ 228544 h 906648"/>
                <a:gd name="connsiteX4" fmla="*/ 171090 w 5701589"/>
                <a:gd name="connsiteY4" fmla="*/ 187173 h 906648"/>
                <a:gd name="connsiteX5" fmla="*/ 2097379 w 5701589"/>
                <a:gd name="connsiteY5" fmla="*/ 0 h 906648"/>
                <a:gd name="connsiteX6" fmla="*/ 3248182 w 5701589"/>
                <a:gd name="connsiteY6" fmla="*/ 63515 h 90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1589" h="906648">
                  <a:moveTo>
                    <a:pt x="3248182" y="63515"/>
                  </a:moveTo>
                  <a:cubicBezTo>
                    <a:pt x="4232763" y="175308"/>
                    <a:pt x="5048781" y="426770"/>
                    <a:pt x="5522337" y="754416"/>
                  </a:cubicBezTo>
                  <a:lnTo>
                    <a:pt x="5701589" y="906648"/>
                  </a:lnTo>
                  <a:lnTo>
                    <a:pt x="0" y="228544"/>
                  </a:lnTo>
                  <a:lnTo>
                    <a:pt x="171090" y="187173"/>
                  </a:lnTo>
                  <a:cubicBezTo>
                    <a:pt x="738340" y="68100"/>
                    <a:pt x="1396075" y="0"/>
                    <a:pt x="2097379" y="0"/>
                  </a:cubicBezTo>
                  <a:cubicBezTo>
                    <a:pt x="2498125" y="0"/>
                    <a:pt x="2884644" y="22236"/>
                    <a:pt x="3248182" y="63515"/>
                  </a:cubicBezTo>
                  <a:close/>
                </a:path>
              </a:pathLst>
            </a:custGeom>
            <a:solidFill>
              <a:srgbClr val="B8BC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0A255F-7BFE-C0A7-0BF6-3461FFBBDE75}"/>
                </a:ext>
              </a:extLst>
            </p:cNvPr>
            <p:cNvSpPr/>
            <p:nvPr userDrawn="1"/>
          </p:nvSpPr>
          <p:spPr>
            <a:xfrm rot="21193052">
              <a:off x="2760154" y="4963194"/>
              <a:ext cx="9611124" cy="2466493"/>
            </a:xfrm>
            <a:custGeom>
              <a:avLst/>
              <a:gdLst>
                <a:gd name="connsiteX0" fmla="*/ 9611124 w 9611124"/>
                <a:gd name="connsiteY0" fmla="*/ 0 h 2466493"/>
                <a:gd name="connsiteX1" fmla="*/ 9317778 w 9611124"/>
                <a:gd name="connsiteY1" fmla="*/ 2466493 h 2466493"/>
                <a:gd name="connsiteX2" fmla="*/ 0 w 9611124"/>
                <a:gd name="connsiteY2" fmla="*/ 1358307 h 2466493"/>
                <a:gd name="connsiteX3" fmla="*/ 453504 w 9611124"/>
                <a:gd name="connsiteY3" fmla="*/ 1291495 h 2466493"/>
                <a:gd name="connsiteX4" fmla="*/ 933695 w 9611124"/>
                <a:gd name="connsiteY4" fmla="*/ 1240714 h 2466493"/>
                <a:gd name="connsiteX5" fmla="*/ 4014937 w 9611124"/>
                <a:gd name="connsiteY5" fmla="*/ 1481362 h 2466493"/>
                <a:gd name="connsiteX6" fmla="*/ 4040667 w 9611124"/>
                <a:gd name="connsiteY6" fmla="*/ 1491822 h 2466493"/>
                <a:gd name="connsiteX7" fmla="*/ 4244799 w 9611124"/>
                <a:gd name="connsiteY7" fmla="*/ 1550378 h 2466493"/>
                <a:gd name="connsiteX8" fmla="*/ 6278731 w 9611124"/>
                <a:gd name="connsiteY8" fmla="*/ 1682226 h 2466493"/>
                <a:gd name="connsiteX9" fmla="*/ 9574119 w 9611124"/>
                <a:gd name="connsiteY9" fmla="*/ 54703 h 246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1124" h="2466493">
                  <a:moveTo>
                    <a:pt x="9611124" y="0"/>
                  </a:moveTo>
                  <a:lnTo>
                    <a:pt x="9317778" y="2466493"/>
                  </a:lnTo>
                  <a:lnTo>
                    <a:pt x="0" y="1358307"/>
                  </a:lnTo>
                  <a:lnTo>
                    <a:pt x="453504" y="1291495"/>
                  </a:lnTo>
                  <a:cubicBezTo>
                    <a:pt x="610372" y="1271656"/>
                    <a:pt x="770649" y="1254643"/>
                    <a:pt x="933695" y="1240714"/>
                  </a:cubicBezTo>
                  <a:cubicBezTo>
                    <a:pt x="2198536" y="1132660"/>
                    <a:pt x="3330651" y="1235818"/>
                    <a:pt x="4014937" y="1481362"/>
                  </a:cubicBezTo>
                  <a:lnTo>
                    <a:pt x="4040667" y="1491822"/>
                  </a:lnTo>
                  <a:lnTo>
                    <a:pt x="4244799" y="1550378"/>
                  </a:lnTo>
                  <a:cubicBezTo>
                    <a:pt x="4856468" y="1707570"/>
                    <a:pt x="5551790" y="1760343"/>
                    <a:pt x="6278731" y="1682226"/>
                  </a:cubicBezTo>
                  <a:cubicBezTo>
                    <a:pt x="7732614" y="1525993"/>
                    <a:pt x="8951671" y="885026"/>
                    <a:pt x="9574119" y="54703"/>
                  </a:cubicBezTo>
                  <a:close/>
                </a:path>
              </a:pathLst>
            </a:custGeom>
            <a:solidFill>
              <a:srgbClr val="2232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870C7D1-1185-A260-F7F9-8BEE17A8569F}"/>
                </a:ext>
              </a:extLst>
            </p:cNvPr>
            <p:cNvSpPr/>
            <p:nvPr userDrawn="1"/>
          </p:nvSpPr>
          <p:spPr>
            <a:xfrm rot="21193052">
              <a:off x="3294755" y="5099105"/>
              <a:ext cx="9064785" cy="2300075"/>
            </a:xfrm>
            <a:custGeom>
              <a:avLst/>
              <a:gdLst>
                <a:gd name="connsiteX0" fmla="*/ 9064785 w 9064785"/>
                <a:gd name="connsiteY0" fmla="*/ 0 h 2300075"/>
                <a:gd name="connsiteX1" fmla="*/ 8791231 w 9064785"/>
                <a:gd name="connsiteY1" fmla="*/ 2300075 h 2300075"/>
                <a:gd name="connsiteX2" fmla="*/ 0 w 9064785"/>
                <a:gd name="connsiteY2" fmla="*/ 1254512 h 2300075"/>
                <a:gd name="connsiteX3" fmla="*/ 407148 w 9064785"/>
                <a:gd name="connsiteY3" fmla="*/ 1211456 h 2300075"/>
                <a:gd name="connsiteX4" fmla="*/ 3488390 w 9064785"/>
                <a:gd name="connsiteY4" fmla="*/ 1452104 h 2300075"/>
                <a:gd name="connsiteX5" fmla="*/ 3514120 w 9064785"/>
                <a:gd name="connsiteY5" fmla="*/ 1462564 h 2300075"/>
                <a:gd name="connsiteX6" fmla="*/ 3718253 w 9064785"/>
                <a:gd name="connsiteY6" fmla="*/ 1521120 h 2300075"/>
                <a:gd name="connsiteX7" fmla="*/ 5752184 w 9064785"/>
                <a:gd name="connsiteY7" fmla="*/ 1652968 h 2300075"/>
                <a:gd name="connsiteX8" fmla="*/ 9047572 w 9064785"/>
                <a:gd name="connsiteY8" fmla="*/ 25445 h 23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64785" h="2300075">
                  <a:moveTo>
                    <a:pt x="9064785" y="0"/>
                  </a:moveTo>
                  <a:lnTo>
                    <a:pt x="8791231" y="2300075"/>
                  </a:lnTo>
                  <a:lnTo>
                    <a:pt x="0" y="1254512"/>
                  </a:lnTo>
                  <a:lnTo>
                    <a:pt x="407148" y="1211456"/>
                  </a:lnTo>
                  <a:cubicBezTo>
                    <a:pt x="1671989" y="1103402"/>
                    <a:pt x="2804104" y="1206560"/>
                    <a:pt x="3488390" y="1452104"/>
                  </a:cubicBezTo>
                  <a:lnTo>
                    <a:pt x="3514120" y="1462564"/>
                  </a:lnTo>
                  <a:lnTo>
                    <a:pt x="3718253" y="1521120"/>
                  </a:lnTo>
                  <a:cubicBezTo>
                    <a:pt x="4329921" y="1678312"/>
                    <a:pt x="5025243" y="1731085"/>
                    <a:pt x="5752184" y="1652968"/>
                  </a:cubicBezTo>
                  <a:cubicBezTo>
                    <a:pt x="7206067" y="1496735"/>
                    <a:pt x="8425124" y="855768"/>
                    <a:pt x="9047572" y="25445"/>
                  </a:cubicBezTo>
                  <a:close/>
                </a:path>
              </a:pathLst>
            </a:custGeom>
            <a:gradFill>
              <a:gsLst>
                <a:gs pos="0">
                  <a:srgbClr val="730124"/>
                </a:gs>
                <a:gs pos="33000">
                  <a:srgbClr val="94173C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C3D1F51-B51D-060B-DB19-D7C3AFB78255}"/>
                </a:ext>
              </a:extLst>
            </p:cNvPr>
            <p:cNvSpPr/>
            <p:nvPr userDrawn="1"/>
          </p:nvSpPr>
          <p:spPr>
            <a:xfrm rot="21193052">
              <a:off x="2731513" y="4967244"/>
              <a:ext cx="9603611" cy="1854679"/>
            </a:xfrm>
            <a:custGeom>
              <a:avLst/>
              <a:gdLst>
                <a:gd name="connsiteX0" fmla="*/ 9603611 w 9603611"/>
                <a:gd name="connsiteY0" fmla="*/ 0 h 1854679"/>
                <a:gd name="connsiteX1" fmla="*/ 9583818 w 9603611"/>
                <a:gd name="connsiteY1" fmla="*/ 166419 h 1854679"/>
                <a:gd name="connsiteX2" fmla="*/ 9566884 w 9603611"/>
                <a:gd name="connsiteY2" fmla="*/ 191453 h 1854679"/>
                <a:gd name="connsiteX3" fmla="*/ 6271496 w 9603611"/>
                <a:gd name="connsiteY3" fmla="*/ 1818976 h 1854679"/>
                <a:gd name="connsiteX4" fmla="*/ 4237564 w 9603611"/>
                <a:gd name="connsiteY4" fmla="*/ 1687128 h 1854679"/>
                <a:gd name="connsiteX5" fmla="*/ 4033432 w 9603611"/>
                <a:gd name="connsiteY5" fmla="*/ 1628572 h 1854679"/>
                <a:gd name="connsiteX6" fmla="*/ 4007702 w 9603611"/>
                <a:gd name="connsiteY6" fmla="*/ 1618112 h 1854679"/>
                <a:gd name="connsiteX7" fmla="*/ 926461 w 9603611"/>
                <a:gd name="connsiteY7" fmla="*/ 1377464 h 1854679"/>
                <a:gd name="connsiteX8" fmla="*/ 527887 w 9603611"/>
                <a:gd name="connsiteY8" fmla="*/ 1419614 h 1854679"/>
                <a:gd name="connsiteX9" fmla="*/ 0 w 9603611"/>
                <a:gd name="connsiteY9" fmla="*/ 1356831 h 1854679"/>
                <a:gd name="connsiteX10" fmla="*/ 446269 w 9603611"/>
                <a:gd name="connsiteY10" fmla="*/ 1291085 h 1854679"/>
                <a:gd name="connsiteX11" fmla="*/ 926460 w 9603611"/>
                <a:gd name="connsiteY11" fmla="*/ 1240304 h 1854679"/>
                <a:gd name="connsiteX12" fmla="*/ 4007702 w 9603611"/>
                <a:gd name="connsiteY12" fmla="*/ 1480952 h 1854679"/>
                <a:gd name="connsiteX13" fmla="*/ 4033431 w 9603611"/>
                <a:gd name="connsiteY13" fmla="*/ 1491412 h 1854679"/>
                <a:gd name="connsiteX14" fmla="*/ 4237564 w 9603611"/>
                <a:gd name="connsiteY14" fmla="*/ 1549968 h 1854679"/>
                <a:gd name="connsiteX15" fmla="*/ 6271496 w 9603611"/>
                <a:gd name="connsiteY15" fmla="*/ 1681816 h 1854679"/>
                <a:gd name="connsiteX16" fmla="*/ 9566884 w 9603611"/>
                <a:gd name="connsiteY16" fmla="*/ 54293 h 18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3611" h="1854679">
                  <a:moveTo>
                    <a:pt x="9603611" y="0"/>
                  </a:moveTo>
                  <a:lnTo>
                    <a:pt x="9583818" y="166419"/>
                  </a:lnTo>
                  <a:lnTo>
                    <a:pt x="9566884" y="191453"/>
                  </a:lnTo>
                  <a:cubicBezTo>
                    <a:pt x="8944436" y="1021776"/>
                    <a:pt x="7725379" y="1662743"/>
                    <a:pt x="6271496" y="1818976"/>
                  </a:cubicBezTo>
                  <a:cubicBezTo>
                    <a:pt x="5544555" y="1897093"/>
                    <a:pt x="4849233" y="1844320"/>
                    <a:pt x="4237564" y="1687128"/>
                  </a:cubicBezTo>
                  <a:lnTo>
                    <a:pt x="4033432" y="1628572"/>
                  </a:lnTo>
                  <a:lnTo>
                    <a:pt x="4007702" y="1618112"/>
                  </a:lnTo>
                  <a:cubicBezTo>
                    <a:pt x="3323416" y="1372568"/>
                    <a:pt x="2191302" y="1269410"/>
                    <a:pt x="926461" y="1377464"/>
                  </a:cubicBezTo>
                  <a:lnTo>
                    <a:pt x="527887" y="1419614"/>
                  </a:lnTo>
                  <a:lnTo>
                    <a:pt x="0" y="1356831"/>
                  </a:lnTo>
                  <a:lnTo>
                    <a:pt x="446269" y="1291085"/>
                  </a:lnTo>
                  <a:cubicBezTo>
                    <a:pt x="603137" y="1271246"/>
                    <a:pt x="763414" y="1254233"/>
                    <a:pt x="926460" y="1240304"/>
                  </a:cubicBezTo>
                  <a:cubicBezTo>
                    <a:pt x="2191301" y="1132250"/>
                    <a:pt x="3323417" y="1235408"/>
                    <a:pt x="4007702" y="1480952"/>
                  </a:cubicBezTo>
                  <a:lnTo>
                    <a:pt x="4033431" y="1491412"/>
                  </a:lnTo>
                  <a:lnTo>
                    <a:pt x="4237564" y="1549968"/>
                  </a:lnTo>
                  <a:cubicBezTo>
                    <a:pt x="4849233" y="1707160"/>
                    <a:pt x="5544555" y="1759933"/>
                    <a:pt x="6271496" y="1681816"/>
                  </a:cubicBezTo>
                  <a:cubicBezTo>
                    <a:pt x="7725379" y="1525583"/>
                    <a:pt x="8944436" y="884616"/>
                    <a:pt x="9566884" y="54293"/>
                  </a:cubicBezTo>
                  <a:close/>
                </a:path>
              </a:pathLst>
            </a:custGeom>
            <a:solidFill>
              <a:srgbClr val="22324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6A668FC-97AC-6E6E-BB17-AD427C8F5803}"/>
                </a:ext>
              </a:extLst>
            </p:cNvPr>
            <p:cNvSpPr/>
            <p:nvPr userDrawn="1"/>
          </p:nvSpPr>
          <p:spPr>
            <a:xfrm rot="21193052">
              <a:off x="1900250" y="6360217"/>
              <a:ext cx="5067305" cy="507558"/>
            </a:xfrm>
            <a:custGeom>
              <a:avLst/>
              <a:gdLst>
                <a:gd name="connsiteX0" fmla="*/ 3248182 w 5067305"/>
                <a:gd name="connsiteY0" fmla="*/ 63514 h 507558"/>
                <a:gd name="connsiteX1" fmla="*/ 4833840 w 5067305"/>
                <a:gd name="connsiteY1" fmla="*/ 413784 h 507558"/>
                <a:gd name="connsiteX2" fmla="*/ 5067305 w 5067305"/>
                <a:gd name="connsiteY2" fmla="*/ 507558 h 507558"/>
                <a:gd name="connsiteX3" fmla="*/ 4927967 w 5067305"/>
                <a:gd name="connsiteY3" fmla="*/ 467589 h 507558"/>
                <a:gd name="connsiteX4" fmla="*/ 4902237 w 5067305"/>
                <a:gd name="connsiteY4" fmla="*/ 457129 h 507558"/>
                <a:gd name="connsiteX5" fmla="*/ 1820996 w 5067305"/>
                <a:gd name="connsiteY5" fmla="*/ 216481 h 507558"/>
                <a:gd name="connsiteX6" fmla="*/ 1340804 w 5067305"/>
                <a:gd name="connsiteY6" fmla="*/ 267262 h 507558"/>
                <a:gd name="connsiteX7" fmla="*/ 887301 w 5067305"/>
                <a:gd name="connsiteY7" fmla="*/ 334073 h 507558"/>
                <a:gd name="connsiteX8" fmla="*/ 0 w 5067305"/>
                <a:gd name="connsiteY8" fmla="*/ 228545 h 507558"/>
                <a:gd name="connsiteX9" fmla="*/ 171090 w 5067305"/>
                <a:gd name="connsiteY9" fmla="*/ 187173 h 507558"/>
                <a:gd name="connsiteX10" fmla="*/ 2097379 w 5067305"/>
                <a:gd name="connsiteY10" fmla="*/ 0 h 507558"/>
                <a:gd name="connsiteX11" fmla="*/ 3248182 w 5067305"/>
                <a:gd name="connsiteY11" fmla="*/ 63514 h 50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7305" h="507558">
                  <a:moveTo>
                    <a:pt x="3248182" y="63514"/>
                  </a:moveTo>
                  <a:cubicBezTo>
                    <a:pt x="3854078" y="132310"/>
                    <a:pt x="4396140" y="253998"/>
                    <a:pt x="4833840" y="413784"/>
                  </a:cubicBezTo>
                  <a:lnTo>
                    <a:pt x="5067305" y="507558"/>
                  </a:lnTo>
                  <a:lnTo>
                    <a:pt x="4927967" y="467589"/>
                  </a:lnTo>
                  <a:lnTo>
                    <a:pt x="4902237" y="457129"/>
                  </a:lnTo>
                  <a:cubicBezTo>
                    <a:pt x="4217951" y="211585"/>
                    <a:pt x="3085837" y="108427"/>
                    <a:pt x="1820996" y="216481"/>
                  </a:cubicBezTo>
                  <a:cubicBezTo>
                    <a:pt x="1657950" y="230410"/>
                    <a:pt x="1497673" y="247424"/>
                    <a:pt x="1340804" y="267262"/>
                  </a:cubicBezTo>
                  <a:lnTo>
                    <a:pt x="887301" y="334073"/>
                  </a:lnTo>
                  <a:lnTo>
                    <a:pt x="0" y="228545"/>
                  </a:lnTo>
                  <a:lnTo>
                    <a:pt x="171090" y="187173"/>
                  </a:lnTo>
                  <a:cubicBezTo>
                    <a:pt x="738340" y="68100"/>
                    <a:pt x="1396075" y="0"/>
                    <a:pt x="2097379" y="0"/>
                  </a:cubicBezTo>
                  <a:cubicBezTo>
                    <a:pt x="2498125" y="0"/>
                    <a:pt x="2884644" y="22237"/>
                    <a:pt x="3248182" y="63514"/>
                  </a:cubicBezTo>
                  <a:close/>
                </a:path>
              </a:pathLst>
            </a:custGeom>
            <a:solidFill>
              <a:srgbClr val="B8BCBF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19B7D47-5B35-E9CD-9B72-2CD12FE8269F}"/>
              </a:ext>
            </a:extLst>
          </p:cNvPr>
          <p:cNvSpPr/>
          <p:nvPr userDrawn="1"/>
        </p:nvSpPr>
        <p:spPr>
          <a:xfrm rot="10393052">
            <a:off x="4548609" y="-363237"/>
            <a:ext cx="5701589" cy="906648"/>
          </a:xfrm>
          <a:custGeom>
            <a:avLst/>
            <a:gdLst>
              <a:gd name="connsiteX0" fmla="*/ 3248182 w 5701589"/>
              <a:gd name="connsiteY0" fmla="*/ 63515 h 906648"/>
              <a:gd name="connsiteX1" fmla="*/ 5522337 w 5701589"/>
              <a:gd name="connsiteY1" fmla="*/ 754416 h 906648"/>
              <a:gd name="connsiteX2" fmla="*/ 5701589 w 5701589"/>
              <a:gd name="connsiteY2" fmla="*/ 906648 h 906648"/>
              <a:gd name="connsiteX3" fmla="*/ 0 w 5701589"/>
              <a:gd name="connsiteY3" fmla="*/ 228544 h 906648"/>
              <a:gd name="connsiteX4" fmla="*/ 171090 w 5701589"/>
              <a:gd name="connsiteY4" fmla="*/ 187173 h 906648"/>
              <a:gd name="connsiteX5" fmla="*/ 2097379 w 5701589"/>
              <a:gd name="connsiteY5" fmla="*/ 0 h 906648"/>
              <a:gd name="connsiteX6" fmla="*/ 3248182 w 5701589"/>
              <a:gd name="connsiteY6" fmla="*/ 63515 h 9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589" h="906648">
                <a:moveTo>
                  <a:pt x="3248182" y="63515"/>
                </a:moveTo>
                <a:cubicBezTo>
                  <a:pt x="4232763" y="175308"/>
                  <a:pt x="5048781" y="426770"/>
                  <a:pt x="5522337" y="754416"/>
                </a:cubicBezTo>
                <a:lnTo>
                  <a:pt x="5701589" y="906648"/>
                </a:lnTo>
                <a:lnTo>
                  <a:pt x="0" y="228544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6"/>
                  <a:pt x="3248182" y="63515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BA9A3C4-836B-65FE-D3D7-36E4FF4BFF89}"/>
              </a:ext>
            </a:extLst>
          </p:cNvPr>
          <p:cNvSpPr/>
          <p:nvPr userDrawn="1"/>
        </p:nvSpPr>
        <p:spPr>
          <a:xfrm rot="10393052">
            <a:off x="-199483" y="-564910"/>
            <a:ext cx="9611124" cy="2466493"/>
          </a:xfrm>
          <a:custGeom>
            <a:avLst/>
            <a:gdLst>
              <a:gd name="connsiteX0" fmla="*/ 9611124 w 9611124"/>
              <a:gd name="connsiteY0" fmla="*/ 0 h 2466493"/>
              <a:gd name="connsiteX1" fmla="*/ 9317778 w 9611124"/>
              <a:gd name="connsiteY1" fmla="*/ 2466493 h 2466493"/>
              <a:gd name="connsiteX2" fmla="*/ 0 w 9611124"/>
              <a:gd name="connsiteY2" fmla="*/ 1358307 h 2466493"/>
              <a:gd name="connsiteX3" fmla="*/ 453504 w 9611124"/>
              <a:gd name="connsiteY3" fmla="*/ 1291495 h 2466493"/>
              <a:gd name="connsiteX4" fmla="*/ 933695 w 9611124"/>
              <a:gd name="connsiteY4" fmla="*/ 1240714 h 2466493"/>
              <a:gd name="connsiteX5" fmla="*/ 4014937 w 9611124"/>
              <a:gd name="connsiteY5" fmla="*/ 1481362 h 2466493"/>
              <a:gd name="connsiteX6" fmla="*/ 4040667 w 9611124"/>
              <a:gd name="connsiteY6" fmla="*/ 1491822 h 2466493"/>
              <a:gd name="connsiteX7" fmla="*/ 4244799 w 9611124"/>
              <a:gd name="connsiteY7" fmla="*/ 1550378 h 2466493"/>
              <a:gd name="connsiteX8" fmla="*/ 6278731 w 9611124"/>
              <a:gd name="connsiteY8" fmla="*/ 1682226 h 2466493"/>
              <a:gd name="connsiteX9" fmla="*/ 9574119 w 9611124"/>
              <a:gd name="connsiteY9" fmla="*/ 54703 h 2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11124" h="2466493">
                <a:moveTo>
                  <a:pt x="9611124" y="0"/>
                </a:moveTo>
                <a:lnTo>
                  <a:pt x="9317778" y="2466493"/>
                </a:lnTo>
                <a:lnTo>
                  <a:pt x="0" y="1358307"/>
                </a:lnTo>
                <a:lnTo>
                  <a:pt x="453504" y="1291495"/>
                </a:lnTo>
                <a:cubicBezTo>
                  <a:pt x="610372" y="1271656"/>
                  <a:pt x="770649" y="1254643"/>
                  <a:pt x="933695" y="1240714"/>
                </a:cubicBezTo>
                <a:cubicBezTo>
                  <a:pt x="2198536" y="1132660"/>
                  <a:pt x="3330651" y="1235818"/>
                  <a:pt x="4014937" y="1481362"/>
                </a:cubicBezTo>
                <a:lnTo>
                  <a:pt x="4040667" y="1491822"/>
                </a:lnTo>
                <a:lnTo>
                  <a:pt x="4244799" y="1550378"/>
                </a:lnTo>
                <a:cubicBezTo>
                  <a:pt x="4856468" y="1707570"/>
                  <a:pt x="5551790" y="1760343"/>
                  <a:pt x="6278731" y="1682226"/>
                </a:cubicBezTo>
                <a:cubicBezTo>
                  <a:pt x="7732614" y="1525993"/>
                  <a:pt x="8951671" y="885026"/>
                  <a:pt x="9574119" y="5470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F534C18-29BD-FDE6-B52D-9267096297D6}"/>
              </a:ext>
            </a:extLst>
          </p:cNvPr>
          <p:cNvSpPr/>
          <p:nvPr userDrawn="1"/>
        </p:nvSpPr>
        <p:spPr>
          <a:xfrm rot="10393052">
            <a:off x="-187745" y="-534403"/>
            <a:ext cx="9064785" cy="2300075"/>
          </a:xfrm>
          <a:custGeom>
            <a:avLst/>
            <a:gdLst>
              <a:gd name="connsiteX0" fmla="*/ 9064785 w 9064785"/>
              <a:gd name="connsiteY0" fmla="*/ 0 h 2300075"/>
              <a:gd name="connsiteX1" fmla="*/ 8791231 w 9064785"/>
              <a:gd name="connsiteY1" fmla="*/ 2300075 h 2300075"/>
              <a:gd name="connsiteX2" fmla="*/ 0 w 9064785"/>
              <a:gd name="connsiteY2" fmla="*/ 1254512 h 2300075"/>
              <a:gd name="connsiteX3" fmla="*/ 407148 w 9064785"/>
              <a:gd name="connsiteY3" fmla="*/ 1211456 h 2300075"/>
              <a:gd name="connsiteX4" fmla="*/ 3488390 w 9064785"/>
              <a:gd name="connsiteY4" fmla="*/ 1452104 h 2300075"/>
              <a:gd name="connsiteX5" fmla="*/ 3514120 w 9064785"/>
              <a:gd name="connsiteY5" fmla="*/ 1462564 h 2300075"/>
              <a:gd name="connsiteX6" fmla="*/ 3718253 w 9064785"/>
              <a:gd name="connsiteY6" fmla="*/ 1521120 h 2300075"/>
              <a:gd name="connsiteX7" fmla="*/ 5752184 w 9064785"/>
              <a:gd name="connsiteY7" fmla="*/ 1652968 h 2300075"/>
              <a:gd name="connsiteX8" fmla="*/ 9047572 w 9064785"/>
              <a:gd name="connsiteY8" fmla="*/ 25445 h 23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785" h="2300075">
                <a:moveTo>
                  <a:pt x="9064785" y="0"/>
                </a:moveTo>
                <a:lnTo>
                  <a:pt x="8791231" y="2300075"/>
                </a:lnTo>
                <a:lnTo>
                  <a:pt x="0" y="1254512"/>
                </a:lnTo>
                <a:lnTo>
                  <a:pt x="407148" y="1211456"/>
                </a:lnTo>
                <a:cubicBezTo>
                  <a:pt x="1671989" y="1103402"/>
                  <a:pt x="2804104" y="1206560"/>
                  <a:pt x="3488390" y="1452104"/>
                </a:cubicBezTo>
                <a:lnTo>
                  <a:pt x="3514120" y="1462564"/>
                </a:lnTo>
                <a:lnTo>
                  <a:pt x="3718253" y="1521120"/>
                </a:lnTo>
                <a:cubicBezTo>
                  <a:pt x="4329921" y="1678312"/>
                  <a:pt x="5025243" y="1731085"/>
                  <a:pt x="5752184" y="1652968"/>
                </a:cubicBezTo>
                <a:cubicBezTo>
                  <a:pt x="7206067" y="1496735"/>
                  <a:pt x="8425124" y="855768"/>
                  <a:pt x="9047572" y="25445"/>
                </a:cubicBezTo>
                <a:close/>
              </a:path>
            </a:pathLst>
          </a:custGeom>
          <a:gradFill>
            <a:gsLst>
              <a:gs pos="10000">
                <a:srgbClr val="223241"/>
              </a:gs>
              <a:gs pos="33000">
                <a:srgbClr val="34846B"/>
              </a:gs>
              <a:gs pos="64000">
                <a:srgbClr val="22324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DCCBFE0-7D72-36FB-93D5-6578DD4F80D0}"/>
              </a:ext>
            </a:extLst>
          </p:cNvPr>
          <p:cNvSpPr/>
          <p:nvPr userDrawn="1"/>
        </p:nvSpPr>
        <p:spPr>
          <a:xfrm rot="10393052">
            <a:off x="-163329" y="42854"/>
            <a:ext cx="9603611" cy="1854679"/>
          </a:xfrm>
          <a:custGeom>
            <a:avLst/>
            <a:gdLst>
              <a:gd name="connsiteX0" fmla="*/ 9603611 w 9603611"/>
              <a:gd name="connsiteY0" fmla="*/ 0 h 1854679"/>
              <a:gd name="connsiteX1" fmla="*/ 9583818 w 9603611"/>
              <a:gd name="connsiteY1" fmla="*/ 166419 h 1854679"/>
              <a:gd name="connsiteX2" fmla="*/ 9566884 w 9603611"/>
              <a:gd name="connsiteY2" fmla="*/ 191453 h 1854679"/>
              <a:gd name="connsiteX3" fmla="*/ 6271496 w 9603611"/>
              <a:gd name="connsiteY3" fmla="*/ 1818976 h 1854679"/>
              <a:gd name="connsiteX4" fmla="*/ 4237564 w 9603611"/>
              <a:gd name="connsiteY4" fmla="*/ 1687128 h 1854679"/>
              <a:gd name="connsiteX5" fmla="*/ 4033432 w 9603611"/>
              <a:gd name="connsiteY5" fmla="*/ 1628572 h 1854679"/>
              <a:gd name="connsiteX6" fmla="*/ 4007702 w 9603611"/>
              <a:gd name="connsiteY6" fmla="*/ 1618112 h 1854679"/>
              <a:gd name="connsiteX7" fmla="*/ 926461 w 9603611"/>
              <a:gd name="connsiteY7" fmla="*/ 1377464 h 1854679"/>
              <a:gd name="connsiteX8" fmla="*/ 527887 w 9603611"/>
              <a:gd name="connsiteY8" fmla="*/ 1419614 h 1854679"/>
              <a:gd name="connsiteX9" fmla="*/ 0 w 9603611"/>
              <a:gd name="connsiteY9" fmla="*/ 1356831 h 1854679"/>
              <a:gd name="connsiteX10" fmla="*/ 446269 w 9603611"/>
              <a:gd name="connsiteY10" fmla="*/ 1291085 h 1854679"/>
              <a:gd name="connsiteX11" fmla="*/ 926460 w 9603611"/>
              <a:gd name="connsiteY11" fmla="*/ 1240304 h 1854679"/>
              <a:gd name="connsiteX12" fmla="*/ 4007702 w 9603611"/>
              <a:gd name="connsiteY12" fmla="*/ 1480952 h 1854679"/>
              <a:gd name="connsiteX13" fmla="*/ 4033431 w 9603611"/>
              <a:gd name="connsiteY13" fmla="*/ 1491412 h 1854679"/>
              <a:gd name="connsiteX14" fmla="*/ 4237564 w 9603611"/>
              <a:gd name="connsiteY14" fmla="*/ 1549968 h 1854679"/>
              <a:gd name="connsiteX15" fmla="*/ 6271496 w 9603611"/>
              <a:gd name="connsiteY15" fmla="*/ 1681816 h 1854679"/>
              <a:gd name="connsiteX16" fmla="*/ 9566884 w 9603611"/>
              <a:gd name="connsiteY16" fmla="*/ 54293 h 18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3611" h="1854679">
                <a:moveTo>
                  <a:pt x="9603611" y="0"/>
                </a:moveTo>
                <a:lnTo>
                  <a:pt x="9583818" y="166419"/>
                </a:lnTo>
                <a:lnTo>
                  <a:pt x="9566884" y="191453"/>
                </a:lnTo>
                <a:cubicBezTo>
                  <a:pt x="8944436" y="1021776"/>
                  <a:pt x="7725379" y="1662743"/>
                  <a:pt x="6271496" y="1818976"/>
                </a:cubicBezTo>
                <a:cubicBezTo>
                  <a:pt x="5544555" y="1897093"/>
                  <a:pt x="4849233" y="1844320"/>
                  <a:pt x="4237564" y="1687128"/>
                </a:cubicBezTo>
                <a:lnTo>
                  <a:pt x="4033432" y="1628572"/>
                </a:lnTo>
                <a:lnTo>
                  <a:pt x="4007702" y="1618112"/>
                </a:lnTo>
                <a:cubicBezTo>
                  <a:pt x="3323416" y="1372568"/>
                  <a:pt x="2191302" y="1269410"/>
                  <a:pt x="926461" y="1377464"/>
                </a:cubicBezTo>
                <a:lnTo>
                  <a:pt x="527887" y="1419614"/>
                </a:lnTo>
                <a:lnTo>
                  <a:pt x="0" y="1356831"/>
                </a:lnTo>
                <a:lnTo>
                  <a:pt x="446269" y="1291085"/>
                </a:lnTo>
                <a:cubicBezTo>
                  <a:pt x="603137" y="1271246"/>
                  <a:pt x="763414" y="1254233"/>
                  <a:pt x="926460" y="1240304"/>
                </a:cubicBezTo>
                <a:cubicBezTo>
                  <a:pt x="2191301" y="1132250"/>
                  <a:pt x="3323417" y="1235408"/>
                  <a:pt x="4007702" y="1480952"/>
                </a:cubicBezTo>
                <a:lnTo>
                  <a:pt x="4033431" y="1491412"/>
                </a:lnTo>
                <a:lnTo>
                  <a:pt x="4237564" y="1549968"/>
                </a:lnTo>
                <a:cubicBezTo>
                  <a:pt x="4849233" y="1707160"/>
                  <a:pt x="5544555" y="1759933"/>
                  <a:pt x="6271496" y="1681816"/>
                </a:cubicBezTo>
                <a:cubicBezTo>
                  <a:pt x="7725379" y="1525583"/>
                  <a:pt x="8944436" y="884616"/>
                  <a:pt x="9566884" y="54293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17967DA-FEB4-CEB6-D654-1B1BE95AF7B2}"/>
              </a:ext>
            </a:extLst>
          </p:cNvPr>
          <p:cNvSpPr/>
          <p:nvPr userDrawn="1"/>
        </p:nvSpPr>
        <p:spPr>
          <a:xfrm rot="10393052">
            <a:off x="5204240" y="-2998"/>
            <a:ext cx="5067305" cy="507558"/>
          </a:xfrm>
          <a:custGeom>
            <a:avLst/>
            <a:gdLst>
              <a:gd name="connsiteX0" fmla="*/ 3248182 w 5067305"/>
              <a:gd name="connsiteY0" fmla="*/ 63514 h 507558"/>
              <a:gd name="connsiteX1" fmla="*/ 4833840 w 5067305"/>
              <a:gd name="connsiteY1" fmla="*/ 413784 h 507558"/>
              <a:gd name="connsiteX2" fmla="*/ 5067305 w 5067305"/>
              <a:gd name="connsiteY2" fmla="*/ 507558 h 507558"/>
              <a:gd name="connsiteX3" fmla="*/ 4927967 w 5067305"/>
              <a:gd name="connsiteY3" fmla="*/ 467589 h 507558"/>
              <a:gd name="connsiteX4" fmla="*/ 4902237 w 5067305"/>
              <a:gd name="connsiteY4" fmla="*/ 457129 h 507558"/>
              <a:gd name="connsiteX5" fmla="*/ 1820996 w 5067305"/>
              <a:gd name="connsiteY5" fmla="*/ 216481 h 507558"/>
              <a:gd name="connsiteX6" fmla="*/ 1340804 w 5067305"/>
              <a:gd name="connsiteY6" fmla="*/ 267262 h 507558"/>
              <a:gd name="connsiteX7" fmla="*/ 887301 w 5067305"/>
              <a:gd name="connsiteY7" fmla="*/ 334073 h 507558"/>
              <a:gd name="connsiteX8" fmla="*/ 0 w 5067305"/>
              <a:gd name="connsiteY8" fmla="*/ 228545 h 507558"/>
              <a:gd name="connsiteX9" fmla="*/ 171090 w 5067305"/>
              <a:gd name="connsiteY9" fmla="*/ 187173 h 507558"/>
              <a:gd name="connsiteX10" fmla="*/ 2097379 w 5067305"/>
              <a:gd name="connsiteY10" fmla="*/ 0 h 507558"/>
              <a:gd name="connsiteX11" fmla="*/ 3248182 w 5067305"/>
              <a:gd name="connsiteY11" fmla="*/ 63514 h 50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7305" h="507558">
                <a:moveTo>
                  <a:pt x="3248182" y="63514"/>
                </a:moveTo>
                <a:cubicBezTo>
                  <a:pt x="3854078" y="132310"/>
                  <a:pt x="4396140" y="253998"/>
                  <a:pt x="4833840" y="413784"/>
                </a:cubicBezTo>
                <a:lnTo>
                  <a:pt x="5067305" y="507558"/>
                </a:lnTo>
                <a:lnTo>
                  <a:pt x="4927967" y="467589"/>
                </a:lnTo>
                <a:lnTo>
                  <a:pt x="4902237" y="457129"/>
                </a:lnTo>
                <a:cubicBezTo>
                  <a:pt x="4217951" y="211585"/>
                  <a:pt x="3085837" y="108427"/>
                  <a:pt x="1820996" y="216481"/>
                </a:cubicBezTo>
                <a:cubicBezTo>
                  <a:pt x="1657950" y="230410"/>
                  <a:pt x="1497673" y="247424"/>
                  <a:pt x="1340804" y="267262"/>
                </a:cubicBezTo>
                <a:lnTo>
                  <a:pt x="887301" y="334073"/>
                </a:lnTo>
                <a:lnTo>
                  <a:pt x="0" y="228545"/>
                </a:lnTo>
                <a:lnTo>
                  <a:pt x="171090" y="187173"/>
                </a:lnTo>
                <a:cubicBezTo>
                  <a:pt x="738340" y="68100"/>
                  <a:pt x="1396075" y="0"/>
                  <a:pt x="2097379" y="0"/>
                </a:cubicBezTo>
                <a:cubicBezTo>
                  <a:pt x="2498125" y="0"/>
                  <a:pt x="2884644" y="22237"/>
                  <a:pt x="3248182" y="6351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E3A24-11F8-1123-6866-C54765CE9C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170500"/>
            <a:ext cx="10515600" cy="9439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>
                <a:latin typeface="DanaFaNum Black" pitchFamily="2" charset="-78"/>
                <a:cs typeface="B Titr" panose="00000700000000000000" pitchFamily="2" charset="-78"/>
              </a:defRPr>
            </a:lvl1pPr>
          </a:lstStyle>
          <a:p>
            <a:pPr lvl="0" algn="r" rtl="1"/>
            <a:r>
              <a:rPr lang="fa-IR" dirty="0"/>
              <a:t>عنوان ( فونت </a:t>
            </a:r>
            <a:r>
              <a:rPr lang="en-US" dirty="0" err="1"/>
              <a:t>Btitr</a:t>
            </a:r>
            <a:r>
              <a:rPr lang="fa-IR" dirty="0"/>
              <a:t> با اندازه مناسب)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717CE-07F9-1D02-D230-79348A0E8838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9788" y="2244550"/>
            <a:ext cx="5157787" cy="8239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E8F17-C32C-9238-11DC-8D697C23CE53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39788" y="3233699"/>
            <a:ext cx="5157787" cy="282906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marL="0" lvl="0" indent="0" algn="r" rtl="1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986F8-FA76-510C-779F-ED3688CE8CED}"/>
              </a:ext>
            </a:extLst>
          </p:cNvPr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172200" y="2243957"/>
            <a:ext cx="5183188" cy="8239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</a:lstStyle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610D4-99AA-AEFD-970B-343D8E0A5B10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2200" y="3241918"/>
            <a:ext cx="5183188" cy="2820849"/>
          </a:xfrm>
        </p:spPr>
        <p:txBody>
          <a:bodyPr vert="horz" lIns="91440" tIns="45720" rIns="91440" bIns="45720" rtlCol="0" anchor="t">
            <a:normAutofit/>
          </a:bodyPr>
          <a:lstStyle>
            <a:lvl1pPr algn="r" rtl="1">
              <a:defRPr lang="en-US" sz="2400">
                <a:latin typeface="DanaFaNum DemiBold" pitchFamily="2" charset="-78"/>
                <a:cs typeface="B Zar" panose="00000400000000000000" pitchFamily="2" charset="-78"/>
              </a:defRPr>
            </a:lvl1pPr>
            <a:lvl2pPr algn="r" rtl="1">
              <a:defRPr lang="en-US"/>
            </a:lvl2pPr>
            <a:lvl3pPr algn="r" rtl="1">
              <a:defRPr lang="en-US"/>
            </a:lvl3pPr>
            <a:lvl4pPr algn="r" rtl="1">
              <a:defRPr lang="en-US"/>
            </a:lvl4pPr>
            <a:lvl5pPr algn="r" rtl="1">
              <a:defRPr lang="en-US"/>
            </a:lvl5pPr>
          </a:lstStyle>
          <a:p>
            <a:pPr marL="0" lvl="0" indent="0" algn="r" rtl="1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5F7A3-B1C0-9E9E-3C05-2AB7D476DC0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B4CF0F-D4C2-49BA-A607-B46BEA984D8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A7AC0-7F99-FF33-4CE5-C3120CA9707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47EEC8E-DBE2-4CD3-9704-7EC256A4B097}" type="slidenum">
              <a:rPr lang="en-US" smtClean="0"/>
              <a:t>‹#›</a:t>
            </a:fld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16B1311-C37A-CFC0-1C5D-710A1B25D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66" y="407890"/>
            <a:ext cx="787067" cy="788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776CD0-3CA3-A19B-7861-14407EAB4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4" y="5869392"/>
            <a:ext cx="778481" cy="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4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44750-E4D9-99E3-58D2-64702D24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/>
            <a:r>
              <a:rPr lang="fa-IR" dirty="0"/>
              <a:t>عنوان ( حداقل اندازه 20)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8E82F-45D6-7114-3338-5D71BCAE0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برای متن از فونت های </a:t>
            </a:r>
            <a:r>
              <a:rPr lang="en-US" sz="2400" dirty="0" err="1">
                <a:cs typeface="B Zar" panose="00000400000000000000" pitchFamily="2" charset="-78"/>
              </a:rPr>
              <a:t>BTitr</a:t>
            </a:r>
            <a:r>
              <a:rPr lang="fa-IR" sz="2400" dirty="0">
                <a:cs typeface="B Zar" panose="00000400000000000000" pitchFamily="2" charset="-78"/>
              </a:rPr>
              <a:t> و </a:t>
            </a:r>
            <a:r>
              <a:rPr lang="en-US" sz="2400" dirty="0" err="1">
                <a:cs typeface="B Zar" panose="00000400000000000000" pitchFamily="2" charset="-78"/>
              </a:rPr>
              <a:t>BZar</a:t>
            </a:r>
            <a:r>
              <a:rPr lang="fa-IR" sz="2400" dirty="0">
                <a:cs typeface="B Zar" panose="00000400000000000000" pitchFamily="2" charset="-78"/>
              </a:rPr>
              <a:t>  با اندازه های مناسب استفاده شود.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D045-B71D-2482-E6C9-7B58F9694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lang="en-US" smtClean="0">
                <a:cs typeface="B Zar" panose="00000400000000000000" pitchFamily="2" charset="-78"/>
              </a:defRPr>
            </a:lvl1pPr>
          </a:lstStyle>
          <a:p>
            <a:fld id="{F2B4CF0F-D4C2-49BA-A607-B46BEA984D85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94D9E-9444-520D-DE4C-9D5062488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lang="en-US">
                <a:cs typeface="B Zar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7FB5-5BC0-C231-E785-CDF125CE0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lang="en-US" smtClean="0">
                <a:cs typeface="B Zar" panose="00000400000000000000" pitchFamily="2" charset="-78"/>
              </a:defRPr>
            </a:lvl1pPr>
          </a:lstStyle>
          <a:p>
            <a:fld id="{D47EEC8E-DBE2-4CD3-9704-7EC256A4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0" r:id="rId5"/>
    <p:sldLayoutId id="2147483652" r:id="rId6"/>
    <p:sldLayoutId id="2147483653" r:id="rId7"/>
    <p:sldLayoutId id="2147483664" r:id="rId8"/>
    <p:sldLayoutId id="2147483663" r:id="rId9"/>
    <p:sldLayoutId id="2147483654" r:id="rId10"/>
    <p:sldLayoutId id="2147483655" r:id="rId11"/>
    <p:sldLayoutId id="2147483656" r:id="rId12"/>
    <p:sldLayoutId id="2147483662" r:id="rId13"/>
    <p:sldLayoutId id="2147483657" r:id="rId14"/>
    <p:sldLayoutId id="2147483658" r:id="rId15"/>
    <p:sldLayoutId id="2147483665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smtClean="0">
          <a:solidFill>
            <a:schemeClr val="tx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DanaFaNum DemiBold" pitchFamily="2" charset="-78"/>
          <a:ea typeface="+mn-ea"/>
          <a:cs typeface="B Zar" panose="00000400000000000000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59536-A66E-CB7C-9CA2-4C113618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: Times new roman – Bold</a:t>
            </a:r>
            <a:br>
              <a:rPr lang="en-US" dirty="0"/>
            </a:br>
            <a:r>
              <a:rPr lang="en-US" dirty="0"/>
              <a:t>size: 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9C056-00F1-9C0A-A621-77C6380C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Times new roman 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FD38-9DA3-7546-E478-C37D042D5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D9C3C-AF02-44FE-3375-64DDB5000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DBEF76E-B7D0-42CC-8B79-86582E0EF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8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66F7E-E5D3-4108-2AF4-E83F4A8B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3CA6D-D4FA-8472-A051-92C393531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ABED9-7612-6F72-DDB4-ACF9DC142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A97B-5660-4E21-947A-1CD4C7E0231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49E41-8866-0600-4EBA-DD98D348A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4D21-9920-F3CB-3FC3-151283964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6CEA-9B11-479D-86E3-213C90A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8126A-9D44-8A3B-88D4-807FDD6CC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عنوان حداقل اندازه 20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83BD3A-F21A-8BE0-B798-698B66953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زیر عنوان حداقل اندازه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1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FC960-23CB-47A9-9FA8-CF49B218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طرز استفاده از تمپلیت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4A901C-E172-5CE5-E82C-D14B3F9BD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0CF46-A123-21CB-E379-5156CFD47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70930"/>
            <a:ext cx="2137497" cy="3226869"/>
          </a:xfrm>
        </p:spPr>
        <p:txBody>
          <a:bodyPr/>
          <a:lstStyle/>
          <a:p>
            <a:pPr marL="0" indent="0" algn="just" rtl="1">
              <a:lnSpc>
                <a:spcPct val="100000"/>
              </a:lnSpc>
              <a:buNone/>
            </a:pPr>
            <a:r>
              <a:rPr lang="fa-IR" dirty="0"/>
              <a:t>بر روی اسلاید مورد نظر کلیک راست کنید و سپس از بخش </a:t>
            </a:r>
            <a:r>
              <a:rPr lang="en-US" dirty="0"/>
              <a:t>layout</a:t>
            </a:r>
            <a:r>
              <a:rPr lang="fa-IR" dirty="0"/>
              <a:t> اسلاید مورد نظر خود را انتخاب نمایید.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A4F60-3BD4-176B-A431-0041811C1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8" r="-4"/>
          <a:stretch/>
        </p:blipFill>
        <p:spPr>
          <a:xfrm>
            <a:off x="3388231" y="1345998"/>
            <a:ext cx="8295437" cy="50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C222C-B24A-8D71-EEB4-35B7FA8E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0"/>
            <a:ext cx="10626457" cy="6858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902EB154-EB54-7BD7-AAC1-81061E47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طرز استفاده از تمپلیت</a:t>
            </a:r>
            <a:endParaRPr lang="en-US" dirty="0">
              <a:ln w="3810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6E891F-5B13-FBFC-1DEB-FCF335326810}"/>
              </a:ext>
            </a:extLst>
          </p:cNvPr>
          <p:cNvSpPr/>
          <p:nvPr/>
        </p:nvSpPr>
        <p:spPr>
          <a:xfrm rot="16225571">
            <a:off x="9925143" y="4582110"/>
            <a:ext cx="3506388" cy="1053321"/>
          </a:xfrm>
          <a:custGeom>
            <a:avLst/>
            <a:gdLst>
              <a:gd name="connsiteX0" fmla="*/ 3424961 w 3424961"/>
              <a:gd name="connsiteY0" fmla="*/ 1027903 h 1053321"/>
              <a:gd name="connsiteX1" fmla="*/ 7834 w 3424961"/>
              <a:gd name="connsiteY1" fmla="*/ 1053321 h 1053321"/>
              <a:gd name="connsiteX2" fmla="*/ 0 w 3424961"/>
              <a:gd name="connsiteY2" fmla="*/ 0 h 1053321"/>
              <a:gd name="connsiteX3" fmla="*/ 93652 w 3424961"/>
              <a:gd name="connsiteY3" fmla="*/ 1727 h 1053321"/>
              <a:gd name="connsiteX4" fmla="*/ 3414516 w 3424961"/>
              <a:gd name="connsiteY4" fmla="*/ 1012054 h 105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961" h="1053321">
                <a:moveTo>
                  <a:pt x="3424961" y="1027903"/>
                </a:moveTo>
                <a:lnTo>
                  <a:pt x="7834" y="1053321"/>
                </a:lnTo>
                <a:lnTo>
                  <a:pt x="0" y="0"/>
                </a:lnTo>
                <a:lnTo>
                  <a:pt x="93652" y="1727"/>
                </a:lnTo>
                <a:cubicBezTo>
                  <a:pt x="1679198" y="60508"/>
                  <a:pt x="2981787" y="468702"/>
                  <a:pt x="3414516" y="1012054"/>
                </a:cubicBezTo>
                <a:close/>
              </a:path>
            </a:pathLst>
          </a:custGeom>
          <a:solidFill>
            <a:srgbClr val="B8BCBF"/>
          </a:solidFill>
          <a:ln>
            <a:noFill/>
          </a:ln>
          <a:effectLst>
            <a:outerShdw blurRad="177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032D2E-CE0D-6D20-0762-FC74EC66E9CC}"/>
              </a:ext>
            </a:extLst>
          </p:cNvPr>
          <p:cNvSpPr/>
          <p:nvPr/>
        </p:nvSpPr>
        <p:spPr>
          <a:xfrm rot="16225571">
            <a:off x="8268438" y="2911708"/>
            <a:ext cx="6864326" cy="1033788"/>
          </a:xfrm>
          <a:custGeom>
            <a:avLst/>
            <a:gdLst>
              <a:gd name="connsiteX0" fmla="*/ 6857016 w 6864326"/>
              <a:gd name="connsiteY0" fmla="*/ 0 h 1033788"/>
              <a:gd name="connsiteX1" fmla="*/ 6864326 w 6864326"/>
              <a:gd name="connsiteY1" fmla="*/ 982777 h 1033788"/>
              <a:gd name="connsiteX2" fmla="*/ 6516 w 6864326"/>
              <a:gd name="connsiteY2" fmla="*/ 1033788 h 1033788"/>
              <a:gd name="connsiteX3" fmla="*/ 0 w 6864326"/>
              <a:gd name="connsiteY3" fmla="*/ 157701 h 1033788"/>
              <a:gd name="connsiteX4" fmla="*/ 339092 w 6864326"/>
              <a:gd name="connsiteY4" fmla="*/ 148867 h 1033788"/>
              <a:gd name="connsiteX5" fmla="*/ 2501513 w 6864326"/>
              <a:gd name="connsiteY5" fmla="*/ 432028 h 1033788"/>
              <a:gd name="connsiteX6" fmla="*/ 2527242 w 6864326"/>
              <a:gd name="connsiteY6" fmla="*/ 442488 h 1033788"/>
              <a:gd name="connsiteX7" fmla="*/ 2731375 w 6864326"/>
              <a:gd name="connsiteY7" fmla="*/ 501044 h 1033788"/>
              <a:gd name="connsiteX8" fmla="*/ 4765307 w 6864326"/>
              <a:gd name="connsiteY8" fmla="*/ 632892 h 1033788"/>
              <a:gd name="connsiteX9" fmla="*/ 6724789 w 6864326"/>
              <a:gd name="connsiteY9" fmla="*/ 71914 h 10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4326" h="1033788">
                <a:moveTo>
                  <a:pt x="6857016" y="0"/>
                </a:moveTo>
                <a:lnTo>
                  <a:pt x="6864326" y="982777"/>
                </a:lnTo>
                <a:lnTo>
                  <a:pt x="6516" y="1033788"/>
                </a:lnTo>
                <a:lnTo>
                  <a:pt x="0" y="157701"/>
                </a:lnTo>
                <a:lnTo>
                  <a:pt x="339092" y="148867"/>
                </a:lnTo>
                <a:cubicBezTo>
                  <a:pt x="1223180" y="143804"/>
                  <a:pt x="1988298" y="247870"/>
                  <a:pt x="2501513" y="432028"/>
                </a:cubicBezTo>
                <a:lnTo>
                  <a:pt x="2527242" y="442488"/>
                </a:lnTo>
                <a:lnTo>
                  <a:pt x="2731375" y="501044"/>
                </a:lnTo>
                <a:cubicBezTo>
                  <a:pt x="3343044" y="658236"/>
                  <a:pt x="4038365" y="711009"/>
                  <a:pt x="4765307" y="632892"/>
                </a:cubicBezTo>
                <a:cubicBezTo>
                  <a:pt x="5492248" y="554775"/>
                  <a:pt x="6160483" y="355475"/>
                  <a:pt x="6724789" y="71914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1C11DE-31DA-33A9-826D-723C02250D24}"/>
              </a:ext>
            </a:extLst>
          </p:cNvPr>
          <p:cNvSpPr/>
          <p:nvPr/>
        </p:nvSpPr>
        <p:spPr>
          <a:xfrm rot="16225571">
            <a:off x="8159470" y="3028021"/>
            <a:ext cx="6858033" cy="805763"/>
          </a:xfrm>
          <a:custGeom>
            <a:avLst/>
            <a:gdLst>
              <a:gd name="connsiteX0" fmla="*/ 6857016 w 6858033"/>
              <a:gd name="connsiteY0" fmla="*/ 0 h 805763"/>
              <a:gd name="connsiteX1" fmla="*/ 6858033 w 6858033"/>
              <a:gd name="connsiteY1" fmla="*/ 136607 h 805763"/>
              <a:gd name="connsiteX2" fmla="*/ 6724775 w 6858033"/>
              <a:gd name="connsiteY2" fmla="*/ 209082 h 805763"/>
              <a:gd name="connsiteX3" fmla="*/ 4765293 w 6858033"/>
              <a:gd name="connsiteY3" fmla="*/ 770060 h 805763"/>
              <a:gd name="connsiteX4" fmla="*/ 2731361 w 6858033"/>
              <a:gd name="connsiteY4" fmla="*/ 638212 h 805763"/>
              <a:gd name="connsiteX5" fmla="*/ 2527228 w 6858033"/>
              <a:gd name="connsiteY5" fmla="*/ 579656 h 805763"/>
              <a:gd name="connsiteX6" fmla="*/ 2501499 w 6858033"/>
              <a:gd name="connsiteY6" fmla="*/ 569196 h 805763"/>
              <a:gd name="connsiteX7" fmla="*/ 339078 w 6858033"/>
              <a:gd name="connsiteY7" fmla="*/ 286034 h 805763"/>
              <a:gd name="connsiteX8" fmla="*/ 1020 w 6858033"/>
              <a:gd name="connsiteY8" fmla="*/ 294842 h 805763"/>
              <a:gd name="connsiteX9" fmla="*/ 0 w 6858033"/>
              <a:gd name="connsiteY9" fmla="*/ 157709 h 805763"/>
              <a:gd name="connsiteX10" fmla="*/ 339078 w 6858033"/>
              <a:gd name="connsiteY10" fmla="*/ 148875 h 805763"/>
              <a:gd name="connsiteX11" fmla="*/ 2501499 w 6858033"/>
              <a:gd name="connsiteY11" fmla="*/ 432036 h 805763"/>
              <a:gd name="connsiteX12" fmla="*/ 2527228 w 6858033"/>
              <a:gd name="connsiteY12" fmla="*/ 442496 h 805763"/>
              <a:gd name="connsiteX13" fmla="*/ 2731361 w 6858033"/>
              <a:gd name="connsiteY13" fmla="*/ 501052 h 805763"/>
              <a:gd name="connsiteX14" fmla="*/ 4765293 w 6858033"/>
              <a:gd name="connsiteY14" fmla="*/ 632900 h 805763"/>
              <a:gd name="connsiteX15" fmla="*/ 6724775 w 6858033"/>
              <a:gd name="connsiteY15" fmla="*/ 71922 h 80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33" h="805763">
                <a:moveTo>
                  <a:pt x="6857016" y="0"/>
                </a:moveTo>
                <a:lnTo>
                  <a:pt x="6858033" y="136607"/>
                </a:lnTo>
                <a:lnTo>
                  <a:pt x="6724775" y="209082"/>
                </a:lnTo>
                <a:cubicBezTo>
                  <a:pt x="6160469" y="492643"/>
                  <a:pt x="5492234" y="691943"/>
                  <a:pt x="4765293" y="770060"/>
                </a:cubicBezTo>
                <a:cubicBezTo>
                  <a:pt x="4038351" y="848177"/>
                  <a:pt x="3343030" y="795404"/>
                  <a:pt x="2731361" y="638212"/>
                </a:cubicBezTo>
                <a:lnTo>
                  <a:pt x="2527228" y="579656"/>
                </a:lnTo>
                <a:lnTo>
                  <a:pt x="2501499" y="569196"/>
                </a:lnTo>
                <a:cubicBezTo>
                  <a:pt x="1988284" y="385038"/>
                  <a:pt x="1223166" y="280972"/>
                  <a:pt x="339078" y="286034"/>
                </a:cubicBezTo>
                <a:lnTo>
                  <a:pt x="1020" y="294842"/>
                </a:lnTo>
                <a:lnTo>
                  <a:pt x="0" y="157709"/>
                </a:lnTo>
                <a:lnTo>
                  <a:pt x="339078" y="148875"/>
                </a:lnTo>
                <a:cubicBezTo>
                  <a:pt x="1223166" y="143812"/>
                  <a:pt x="1988284" y="247878"/>
                  <a:pt x="2501499" y="432036"/>
                </a:cubicBezTo>
                <a:lnTo>
                  <a:pt x="2527228" y="442496"/>
                </a:lnTo>
                <a:lnTo>
                  <a:pt x="2731361" y="501052"/>
                </a:lnTo>
                <a:cubicBezTo>
                  <a:pt x="3343030" y="658244"/>
                  <a:pt x="4038352" y="711017"/>
                  <a:pt x="4765293" y="632900"/>
                </a:cubicBezTo>
                <a:cubicBezTo>
                  <a:pt x="5492234" y="554783"/>
                  <a:pt x="6160469" y="355483"/>
                  <a:pt x="6724775" y="71922"/>
                </a:cubicBezTo>
                <a:close/>
              </a:path>
            </a:pathLst>
          </a:custGeom>
          <a:solidFill>
            <a:srgbClr val="2232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30F3ECD-6C4D-CD2E-FD71-4B6F202AB88F}"/>
              </a:ext>
            </a:extLst>
          </p:cNvPr>
          <p:cNvSpPr/>
          <p:nvPr/>
        </p:nvSpPr>
        <p:spPr>
          <a:xfrm rot="16225571">
            <a:off x="8337252" y="2980009"/>
            <a:ext cx="6863307" cy="897184"/>
          </a:xfrm>
          <a:custGeom>
            <a:avLst/>
            <a:gdLst>
              <a:gd name="connsiteX0" fmla="*/ 6857013 w 6863307"/>
              <a:gd name="connsiteY0" fmla="*/ 0 h 897184"/>
              <a:gd name="connsiteX1" fmla="*/ 6863307 w 6863307"/>
              <a:gd name="connsiteY1" fmla="*/ 846172 h 897184"/>
              <a:gd name="connsiteX2" fmla="*/ 5496 w 6863307"/>
              <a:gd name="connsiteY2" fmla="*/ 897184 h 897184"/>
              <a:gd name="connsiteX3" fmla="*/ 0 w 6863307"/>
              <a:gd name="connsiteY3" fmla="*/ 158228 h 897184"/>
              <a:gd name="connsiteX4" fmla="*/ 338071 w 6863307"/>
              <a:gd name="connsiteY4" fmla="*/ 149420 h 897184"/>
              <a:gd name="connsiteX5" fmla="*/ 2500492 w 6863307"/>
              <a:gd name="connsiteY5" fmla="*/ 432582 h 897184"/>
              <a:gd name="connsiteX6" fmla="*/ 2526221 w 6863307"/>
              <a:gd name="connsiteY6" fmla="*/ 443042 h 897184"/>
              <a:gd name="connsiteX7" fmla="*/ 2730354 w 6863307"/>
              <a:gd name="connsiteY7" fmla="*/ 501598 h 897184"/>
              <a:gd name="connsiteX8" fmla="*/ 4764285 w 6863307"/>
              <a:gd name="connsiteY8" fmla="*/ 633446 h 897184"/>
              <a:gd name="connsiteX9" fmla="*/ 6723768 w 6863307"/>
              <a:gd name="connsiteY9" fmla="*/ 72469 h 8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3307" h="897184">
                <a:moveTo>
                  <a:pt x="6857013" y="0"/>
                </a:moveTo>
                <a:lnTo>
                  <a:pt x="6863307" y="846172"/>
                </a:lnTo>
                <a:lnTo>
                  <a:pt x="5496" y="897184"/>
                </a:lnTo>
                <a:lnTo>
                  <a:pt x="0" y="158228"/>
                </a:lnTo>
                <a:lnTo>
                  <a:pt x="338071" y="149420"/>
                </a:lnTo>
                <a:cubicBezTo>
                  <a:pt x="1222159" y="144358"/>
                  <a:pt x="1987277" y="248425"/>
                  <a:pt x="2500492" y="432582"/>
                </a:cubicBezTo>
                <a:lnTo>
                  <a:pt x="2526221" y="443042"/>
                </a:lnTo>
                <a:lnTo>
                  <a:pt x="2730354" y="501598"/>
                </a:lnTo>
                <a:cubicBezTo>
                  <a:pt x="3342023" y="658791"/>
                  <a:pt x="4037345" y="711563"/>
                  <a:pt x="4764285" y="633446"/>
                </a:cubicBezTo>
                <a:cubicBezTo>
                  <a:pt x="5491227" y="555330"/>
                  <a:pt x="6159462" y="356030"/>
                  <a:pt x="6723768" y="72469"/>
                </a:cubicBezTo>
                <a:close/>
              </a:path>
            </a:pathLst>
          </a:custGeom>
          <a:gradFill>
            <a:gsLst>
              <a:gs pos="0">
                <a:srgbClr val="730124"/>
              </a:gs>
              <a:gs pos="33000">
                <a:srgbClr val="94173C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D62901-C5A7-E713-B816-72AB9246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82" y="5475273"/>
            <a:ext cx="787067" cy="788238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284578"/>
      </p:ext>
    </p:extLst>
  </p:cSld>
  <p:clrMapOvr>
    <a:masterClrMapping/>
  </p:clrMapOvr>
</p:sld>
</file>

<file path=ppt/theme/theme1.xml><?xml version="1.0" encoding="utf-8"?>
<a:theme xmlns:a="http://schemas.openxmlformats.org/drawingml/2006/main" name="persi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mp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38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Calibri Light</vt:lpstr>
      <vt:lpstr>DanaFaNum</vt:lpstr>
      <vt:lpstr>DanaFaNum Black</vt:lpstr>
      <vt:lpstr>DanaFaNum DemiBold</vt:lpstr>
      <vt:lpstr>DanaFaNum Light</vt:lpstr>
      <vt:lpstr>DanaFaNum Medium</vt:lpstr>
      <vt:lpstr>Times New Roman</vt:lpstr>
      <vt:lpstr>persian</vt:lpstr>
      <vt:lpstr>English</vt:lpstr>
      <vt:lpstr>empty</vt:lpstr>
      <vt:lpstr>عنوان حداقل اندازه 20</vt:lpstr>
      <vt:lpstr>طرز استفاده از تمپلیت</vt:lpstr>
      <vt:lpstr>طرز استفاده از تمپلیت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 saturn</dc:creator>
  <cp:lastModifiedBy>RT saturn</cp:lastModifiedBy>
  <cp:revision>10</cp:revision>
  <dcterms:created xsi:type="dcterms:W3CDTF">2022-12-23T18:58:18Z</dcterms:created>
  <dcterms:modified xsi:type="dcterms:W3CDTF">2024-01-09T12:51:27Z</dcterms:modified>
</cp:coreProperties>
</file>