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p15:clr>
            <a:srgbClr val="A4A3A4"/>
          </p15:clr>
        </p15:guide>
        <p15:guide id="2" pos="7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46B"/>
    <a:srgbClr val="730124"/>
    <a:srgbClr val="2232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67" autoAdjust="0"/>
    <p:restoredTop sz="94668"/>
  </p:normalViewPr>
  <p:slideViewPr>
    <p:cSldViewPr snapToGrid="0" snapToObjects="1">
      <p:cViewPr varScale="1">
        <p:scale>
          <a:sx n="18" d="100"/>
          <a:sy n="18" d="100"/>
        </p:scale>
        <p:origin x="2348" y="108"/>
      </p:cViewPr>
      <p:guideLst>
        <p:guide orient="horz" pos="11338"/>
        <p:guide pos="7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0A851D-75E4-3E4E-9EB8-719E015D77E1}" type="datetimeFigureOut">
              <a:rPr lang="en-US"/>
              <a:pPr/>
              <a:t>1/9/2024</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268F0-697B-4046-A95A-0F0B1F0F3B39}" type="slidenum">
              <a:rPr/>
              <a:pPr/>
              <a:t>‹#›</a:t>
            </a:fld>
            <a:endParaRPr lang="en-US"/>
          </a:p>
        </p:txBody>
      </p:sp>
    </p:spTree>
    <p:extLst>
      <p:ext uri="{BB962C8B-B14F-4D97-AF65-F5344CB8AC3E}">
        <p14:creationId xmlns:p14="http://schemas.microsoft.com/office/powerpoint/2010/main" val="1242837230"/>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2937601" rtl="1" eaLnBrk="1" latinLnBrk="0" hangingPunct="1"/>
            <a:endParaRPr lang="en-US"/>
          </a:p>
        </p:txBody>
      </p:sp>
      <p:sp>
        <p:nvSpPr>
          <p:cNvPr id="4" name="Slide Number Placeholder 3"/>
          <p:cNvSpPr>
            <a:spLocks noGrp="1"/>
          </p:cNvSpPr>
          <p:nvPr>
            <p:ph type="sldNum" sz="quarter" idx="10"/>
          </p:nvPr>
        </p:nvSpPr>
        <p:spPr/>
        <p:txBody>
          <a:bodyPr/>
          <a:lstStyle/>
          <a:p>
            <a:fld id="{56B268F0-697B-4046-A95A-0F0B1F0F3B39}" type="slidenum">
              <a:rPr/>
              <a:pPr/>
              <a:t>1</a:t>
            </a:fld>
            <a:endParaRPr lang="en-US"/>
          </a:p>
        </p:txBody>
      </p:sp>
    </p:spTree>
    <p:extLst>
      <p:ext uri="{BB962C8B-B14F-4D97-AF65-F5344CB8AC3E}">
        <p14:creationId xmlns:p14="http://schemas.microsoft.com/office/powerpoint/2010/main" val="193937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a:t>Click to edit Master title style</a:t>
            </a:r>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a:t>Click to edit Master subtitle style</a:t>
            </a:r>
          </a:p>
        </p:txBody>
      </p:sp>
      <p:sp>
        <p:nvSpPr>
          <p:cNvPr id="4" name="Date Placeholder 3"/>
          <p:cNvSpPr>
            <a:spLocks noGrp="1"/>
          </p:cNvSpPr>
          <p:nvPr>
            <p:ph type="dt" sz="half" idx="10"/>
          </p:nvPr>
        </p:nvSpPr>
        <p:spPr/>
        <p:txBody>
          <a:bodyPr/>
          <a:lstStyle/>
          <a:p>
            <a:fld id="{E35F1075-E1A3-ED47-AACE-53B15C03212B}" type="datetimeFigureOut">
              <a:rPr lang="en-US"/>
              <a:pPr/>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
        <p:nvSpPr>
          <p:cNvPr id="16" name="Freeform: Shape 15">
            <a:extLst>
              <a:ext uri="{FF2B5EF4-FFF2-40B4-BE49-F238E27FC236}">
                <a16:creationId xmlns:a16="http://schemas.microsoft.com/office/drawing/2014/main" id="{03A65975-B399-194E-3905-49A776CC2A6F}"/>
              </a:ext>
            </a:extLst>
          </p:cNvPr>
          <p:cNvSpPr/>
          <p:nvPr userDrawn="1"/>
        </p:nvSpPr>
        <p:spPr>
          <a:xfrm rot="21319260" flipH="1">
            <a:off x="70812" y="-1246189"/>
            <a:ext cx="24991661" cy="5109917"/>
          </a:xfrm>
          <a:custGeom>
            <a:avLst/>
            <a:gdLst>
              <a:gd name="connsiteX0" fmla="*/ 24923690 w 24991661"/>
              <a:gd name="connsiteY0" fmla="*/ 0 h 5109917"/>
              <a:gd name="connsiteX1" fmla="*/ 24831600 w 24991661"/>
              <a:gd name="connsiteY1" fmla="*/ 259408 h 5109917"/>
              <a:gd name="connsiteX2" fmla="*/ 20789418 w 24991661"/>
              <a:gd name="connsiteY2" fmla="*/ 2724741 h 5109917"/>
              <a:gd name="connsiteX3" fmla="*/ 20588379 w 24991661"/>
              <a:gd name="connsiteY3" fmla="*/ 2763723 h 5109917"/>
              <a:gd name="connsiteX4" fmla="*/ 20452971 w 24991661"/>
              <a:gd name="connsiteY4" fmla="*/ 2798034 h 5109917"/>
              <a:gd name="connsiteX5" fmla="*/ 16607325 w 24991661"/>
              <a:gd name="connsiteY5" fmla="*/ 2928283 h 5109917"/>
              <a:gd name="connsiteX6" fmla="*/ 14302867 w 24991661"/>
              <a:gd name="connsiteY6" fmla="*/ 2468697 h 5109917"/>
              <a:gd name="connsiteX7" fmla="*/ 14274427 w 24991661"/>
              <a:gd name="connsiteY7" fmla="*/ 2458850 h 5109917"/>
              <a:gd name="connsiteX8" fmla="*/ 13889666 w 24991661"/>
              <a:gd name="connsiteY8" fmla="*/ 2367879 h 5109917"/>
              <a:gd name="connsiteX9" fmla="*/ 6684826 w 24991661"/>
              <a:gd name="connsiteY9" fmla="*/ 2486250 h 5109917"/>
              <a:gd name="connsiteX10" fmla="*/ 129127 w 24991661"/>
              <a:gd name="connsiteY10" fmla="*/ 4690082 h 5109917"/>
              <a:gd name="connsiteX11" fmla="*/ 0 w 24991661"/>
              <a:gd name="connsiteY11" fmla="*/ 4770581 h 5109917"/>
              <a:gd name="connsiteX12" fmla="*/ 11428 w 24991661"/>
              <a:gd name="connsiteY12" fmla="*/ 4910214 h 5109917"/>
              <a:gd name="connsiteX13" fmla="*/ 91913 w 24991661"/>
              <a:gd name="connsiteY13" fmla="*/ 4904284 h 5109917"/>
              <a:gd name="connsiteX14" fmla="*/ 14874 w 24991661"/>
              <a:gd name="connsiteY14" fmla="*/ 4952311 h 5109917"/>
              <a:gd name="connsiteX15" fmla="*/ 27773 w 24991661"/>
              <a:gd name="connsiteY15" fmla="*/ 5109917 h 5109917"/>
              <a:gd name="connsiteX16" fmla="*/ 148576 w 24991661"/>
              <a:gd name="connsiteY16" fmla="*/ 5101017 h 5109917"/>
              <a:gd name="connsiteX17" fmla="*/ 215311 w 24991661"/>
              <a:gd name="connsiteY17" fmla="*/ 5059418 h 5109917"/>
              <a:gd name="connsiteX18" fmla="*/ 6771013 w 24991661"/>
              <a:gd name="connsiteY18" fmla="*/ 2855583 h 5109917"/>
              <a:gd name="connsiteX19" fmla="*/ 13975848 w 24991661"/>
              <a:gd name="connsiteY19" fmla="*/ 2737215 h 5109917"/>
              <a:gd name="connsiteX20" fmla="*/ 14360611 w 24991661"/>
              <a:gd name="connsiteY20" fmla="*/ 2828185 h 5109917"/>
              <a:gd name="connsiteX21" fmla="*/ 14389048 w 24991661"/>
              <a:gd name="connsiteY21" fmla="*/ 2838030 h 5109917"/>
              <a:gd name="connsiteX22" fmla="*/ 16693505 w 24991661"/>
              <a:gd name="connsiteY22" fmla="*/ 3297619 h 5109917"/>
              <a:gd name="connsiteX23" fmla="*/ 20127815 w 24991661"/>
              <a:gd name="connsiteY23" fmla="*/ 3247048 h 5109917"/>
              <a:gd name="connsiteX24" fmla="*/ 20351249 w 24991661"/>
              <a:gd name="connsiteY24" fmla="*/ 3203767 h 5109917"/>
              <a:gd name="connsiteX25" fmla="*/ 20437413 w 24991661"/>
              <a:gd name="connsiteY25" fmla="*/ 3193221 h 5109917"/>
              <a:gd name="connsiteX26" fmla="*/ 24677447 w 24991661"/>
              <a:gd name="connsiteY26" fmla="*/ 1513379 h 5109917"/>
              <a:gd name="connsiteX27" fmla="*/ 24991661 w 24991661"/>
              <a:gd name="connsiteY27" fmla="*/ 1165386 h 5109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991661" h="5109917">
                <a:moveTo>
                  <a:pt x="24923690" y="0"/>
                </a:moveTo>
                <a:lnTo>
                  <a:pt x="24831600" y="259408"/>
                </a:lnTo>
                <a:cubicBezTo>
                  <a:pt x="24309823" y="1295569"/>
                  <a:pt x="22746317" y="2292542"/>
                  <a:pt x="20789418" y="2724741"/>
                </a:cubicBezTo>
                <a:lnTo>
                  <a:pt x="20588379" y="2763723"/>
                </a:lnTo>
                <a:lnTo>
                  <a:pt x="20452971" y="2798034"/>
                </a:lnTo>
                <a:cubicBezTo>
                  <a:pt x="19389890" y="3032528"/>
                  <a:pt x="18048725" y="3093075"/>
                  <a:pt x="16607325" y="2928283"/>
                </a:cubicBezTo>
                <a:cubicBezTo>
                  <a:pt x="15783663" y="2834119"/>
                  <a:pt x="15005248" y="2675287"/>
                  <a:pt x="14302867" y="2468697"/>
                </a:cubicBezTo>
                <a:lnTo>
                  <a:pt x="14274427" y="2458850"/>
                </a:lnTo>
                <a:lnTo>
                  <a:pt x="13889666" y="2367879"/>
                </a:lnTo>
                <a:cubicBezTo>
                  <a:pt x="11987638" y="1986334"/>
                  <a:pt x="9435748" y="1995642"/>
                  <a:pt x="6684826" y="2486250"/>
                </a:cubicBezTo>
                <a:cubicBezTo>
                  <a:pt x="4105838" y="2946190"/>
                  <a:pt x="1809703" y="3747500"/>
                  <a:pt x="129127" y="4690082"/>
                </a:cubicBezTo>
                <a:lnTo>
                  <a:pt x="0" y="4770581"/>
                </a:lnTo>
                <a:lnTo>
                  <a:pt x="11428" y="4910214"/>
                </a:lnTo>
                <a:lnTo>
                  <a:pt x="91913" y="4904284"/>
                </a:lnTo>
                <a:lnTo>
                  <a:pt x="14874" y="4952311"/>
                </a:lnTo>
                <a:lnTo>
                  <a:pt x="27773" y="5109917"/>
                </a:lnTo>
                <a:lnTo>
                  <a:pt x="148576" y="5101017"/>
                </a:lnTo>
                <a:lnTo>
                  <a:pt x="215311" y="5059418"/>
                </a:lnTo>
                <a:cubicBezTo>
                  <a:pt x="1895888" y="4116836"/>
                  <a:pt x="4192020" y="3315523"/>
                  <a:pt x="6771013" y="2855583"/>
                </a:cubicBezTo>
                <a:cubicBezTo>
                  <a:pt x="9521932" y="2364978"/>
                  <a:pt x="12073819" y="2355670"/>
                  <a:pt x="13975848" y="2737215"/>
                </a:cubicBezTo>
                <a:lnTo>
                  <a:pt x="14360611" y="2828185"/>
                </a:lnTo>
                <a:lnTo>
                  <a:pt x="14389048" y="2838030"/>
                </a:lnTo>
                <a:cubicBezTo>
                  <a:pt x="15091431" y="3044623"/>
                  <a:pt x="15869845" y="3203452"/>
                  <a:pt x="16693505" y="3297619"/>
                </a:cubicBezTo>
                <a:cubicBezTo>
                  <a:pt x="17954733" y="3441811"/>
                  <a:pt x="19139215" y="3413477"/>
                  <a:pt x="20127815" y="3247048"/>
                </a:cubicBezTo>
                <a:lnTo>
                  <a:pt x="20351249" y="3203767"/>
                </a:lnTo>
                <a:lnTo>
                  <a:pt x="20437413" y="3193221"/>
                </a:lnTo>
                <a:cubicBezTo>
                  <a:pt x="22273109" y="2921408"/>
                  <a:pt x="23794529" y="2310012"/>
                  <a:pt x="24677447" y="1513379"/>
                </a:cubicBezTo>
                <a:lnTo>
                  <a:pt x="24991661" y="1165386"/>
                </a:lnTo>
                <a:close/>
              </a:path>
            </a:pathLst>
          </a:custGeom>
          <a:solidFill>
            <a:srgbClr val="98012E"/>
          </a:solidFill>
          <a:ln>
            <a:noFill/>
          </a:ln>
          <a:effectLst>
            <a:outerShdw blurRad="101600" dist="12700" dir="5400000" sx="103000" sy="103000" algn="t"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52500402-8DA8-2D34-2A9C-A0D59D9A792F}"/>
              </a:ext>
            </a:extLst>
          </p:cNvPr>
          <p:cNvSpPr/>
          <p:nvPr userDrawn="1"/>
        </p:nvSpPr>
        <p:spPr>
          <a:xfrm rot="21026476" flipH="1">
            <a:off x="582731" y="-2169913"/>
            <a:ext cx="24177813" cy="7806994"/>
          </a:xfrm>
          <a:custGeom>
            <a:avLst/>
            <a:gdLst>
              <a:gd name="connsiteX0" fmla="*/ 21498746 w 24177813"/>
              <a:gd name="connsiteY0" fmla="*/ 416571 h 7806994"/>
              <a:gd name="connsiteX1" fmla="*/ 21139267 w 24177813"/>
              <a:gd name="connsiteY1" fmla="*/ 630241 h 7806994"/>
              <a:gd name="connsiteX2" fmla="*/ 14278105 w 24177813"/>
              <a:gd name="connsiteY2" fmla="*/ 2644870 h 7806994"/>
              <a:gd name="connsiteX3" fmla="*/ 10955204 w 24177813"/>
              <a:gd name="connsiteY3" fmla="*/ 3013623 h 7806994"/>
              <a:gd name="connsiteX4" fmla="*/ 10774205 w 24177813"/>
              <a:gd name="connsiteY4" fmla="*/ 3021628 h 7806994"/>
              <a:gd name="connsiteX5" fmla="*/ 10612211 w 24177813"/>
              <a:gd name="connsiteY5" fmla="*/ 3046547 h 7806994"/>
              <a:gd name="connsiteX6" fmla="*/ 9967349 w 24177813"/>
              <a:gd name="connsiteY6" fmla="*/ 3128801 h 7806994"/>
              <a:gd name="connsiteX7" fmla="*/ 9840517 w 24177813"/>
              <a:gd name="connsiteY7" fmla="*/ 3141320 h 7806994"/>
              <a:gd name="connsiteX8" fmla="*/ 9840752 w 24177813"/>
              <a:gd name="connsiteY8" fmla="*/ 3142639 h 7806994"/>
              <a:gd name="connsiteX9" fmla="*/ 9649430 w 24177813"/>
              <a:gd name="connsiteY9" fmla="*/ 3165235 h 7806994"/>
              <a:gd name="connsiteX10" fmla="*/ 9059300 w 24177813"/>
              <a:gd name="connsiteY10" fmla="*/ 3251436 h 7806994"/>
              <a:gd name="connsiteX11" fmla="*/ 56430 w 24177813"/>
              <a:gd name="connsiteY11" fmla="*/ 7499660 h 7806994"/>
              <a:gd name="connsiteX12" fmla="*/ 0 w 24177813"/>
              <a:gd name="connsiteY12" fmla="*/ 7570067 h 7806994"/>
              <a:gd name="connsiteX13" fmla="*/ 39898 w 24177813"/>
              <a:gd name="connsiteY13" fmla="*/ 7806994 h 7806994"/>
              <a:gd name="connsiteX14" fmla="*/ 184120 w 24177813"/>
              <a:gd name="connsiteY14" fmla="*/ 7634917 h 7806994"/>
              <a:gd name="connsiteX15" fmla="*/ 7704658 w 24177813"/>
              <a:gd name="connsiteY15" fmla="*/ 4021569 h 7806994"/>
              <a:gd name="connsiteX16" fmla="*/ 14271811 w 24177813"/>
              <a:gd name="connsiteY16" fmla="*/ 3294026 h 7806994"/>
              <a:gd name="connsiteX17" fmla="*/ 14630558 w 24177813"/>
              <a:gd name="connsiteY17" fmla="*/ 3330309 h 7806994"/>
              <a:gd name="connsiteX18" fmla="*/ 14657331 w 24177813"/>
              <a:gd name="connsiteY18" fmla="*/ 3335401 h 7806994"/>
              <a:gd name="connsiteX19" fmla="*/ 16798929 w 24177813"/>
              <a:gd name="connsiteY19" fmla="*/ 3486867 h 7806994"/>
              <a:gd name="connsiteX20" fmla="*/ 20298663 w 24177813"/>
              <a:gd name="connsiteY20" fmla="*/ 3046737 h 7806994"/>
              <a:gd name="connsiteX21" fmla="*/ 20419435 w 24177813"/>
              <a:gd name="connsiteY21" fmla="*/ 3008284 h 7806994"/>
              <a:gd name="connsiteX22" fmla="*/ 20599735 w 24177813"/>
              <a:gd name="connsiteY22" fmla="*/ 2960429 h 7806994"/>
              <a:gd name="connsiteX23" fmla="*/ 24085937 w 24177813"/>
              <a:gd name="connsiteY23" fmla="*/ 699607 h 7806994"/>
              <a:gd name="connsiteX24" fmla="*/ 24101077 w 24177813"/>
              <a:gd name="connsiteY24" fmla="*/ 649212 h 7806994"/>
              <a:gd name="connsiteX25" fmla="*/ 24121943 w 24177813"/>
              <a:gd name="connsiteY25" fmla="*/ 615069 h 7806994"/>
              <a:gd name="connsiteX26" fmla="*/ 24177813 w 24177813"/>
              <a:gd name="connsiteY26" fmla="*/ 436691 h 7806994"/>
              <a:gd name="connsiteX27" fmla="*/ 24100471 w 24177813"/>
              <a:gd name="connsiteY27" fmla="*/ 0 h 7806994"/>
              <a:gd name="connsiteX28" fmla="*/ 23022801 w 24177813"/>
              <a:gd name="connsiteY28" fmla="*/ 172549 h 7806994"/>
              <a:gd name="connsiteX29" fmla="*/ 23022803 w 24177813"/>
              <a:gd name="connsiteY29" fmla="*/ 172553 h 780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4177813" h="7806994">
                <a:moveTo>
                  <a:pt x="21498746" y="416571"/>
                </a:moveTo>
                <a:lnTo>
                  <a:pt x="21139267" y="630241"/>
                </a:lnTo>
                <a:cubicBezTo>
                  <a:pt x="19713317" y="1411245"/>
                  <a:pt x="17199879" y="2177058"/>
                  <a:pt x="14278105" y="2644870"/>
                </a:cubicBezTo>
                <a:cubicBezTo>
                  <a:pt x="13109397" y="2831993"/>
                  <a:pt x="11985994" y="2953722"/>
                  <a:pt x="10955204" y="3013623"/>
                </a:cubicBezTo>
                <a:lnTo>
                  <a:pt x="10774205" y="3021628"/>
                </a:lnTo>
                <a:lnTo>
                  <a:pt x="10612211" y="3046547"/>
                </a:lnTo>
                <a:cubicBezTo>
                  <a:pt x="10391380" y="3077670"/>
                  <a:pt x="10176203" y="3105098"/>
                  <a:pt x="9967349" y="3128801"/>
                </a:cubicBezTo>
                <a:lnTo>
                  <a:pt x="9840517" y="3141320"/>
                </a:lnTo>
                <a:lnTo>
                  <a:pt x="9840752" y="3142639"/>
                </a:lnTo>
                <a:lnTo>
                  <a:pt x="9649430" y="3165235"/>
                </a:lnTo>
                <a:cubicBezTo>
                  <a:pt x="9453493" y="3191106"/>
                  <a:pt x="9256741" y="3219824"/>
                  <a:pt x="9059300" y="3251436"/>
                </a:cubicBezTo>
                <a:cubicBezTo>
                  <a:pt x="5110449" y="3883696"/>
                  <a:pt x="1820643" y="5523792"/>
                  <a:pt x="56430" y="7499660"/>
                </a:cubicBezTo>
                <a:lnTo>
                  <a:pt x="0" y="7570067"/>
                </a:lnTo>
                <a:lnTo>
                  <a:pt x="39898" y="7806994"/>
                </a:lnTo>
                <a:lnTo>
                  <a:pt x="184120" y="7634917"/>
                </a:lnTo>
                <a:cubicBezTo>
                  <a:pt x="1400409" y="6307277"/>
                  <a:pt x="4230320" y="4895931"/>
                  <a:pt x="7704658" y="4021569"/>
                </a:cubicBezTo>
                <a:cubicBezTo>
                  <a:pt x="10175300" y="3399800"/>
                  <a:pt x="12504020" y="3167299"/>
                  <a:pt x="14271811" y="3294026"/>
                </a:cubicBezTo>
                <a:lnTo>
                  <a:pt x="14630558" y="3330309"/>
                </a:lnTo>
                <a:lnTo>
                  <a:pt x="14657331" y="3335401"/>
                </a:lnTo>
                <a:cubicBezTo>
                  <a:pt x="15315572" y="3432933"/>
                  <a:pt x="16039270" y="3486867"/>
                  <a:pt x="16798929" y="3486867"/>
                </a:cubicBezTo>
                <a:cubicBezTo>
                  <a:pt x="18128326" y="3486867"/>
                  <a:pt x="19347609" y="3321694"/>
                  <a:pt x="20298663" y="3046737"/>
                </a:cubicBezTo>
                <a:lnTo>
                  <a:pt x="20419435" y="3008284"/>
                </a:lnTo>
                <a:lnTo>
                  <a:pt x="20599735" y="2960429"/>
                </a:lnTo>
                <a:cubicBezTo>
                  <a:pt x="22350374" y="2453873"/>
                  <a:pt x="23695245" y="1545884"/>
                  <a:pt x="24085937" y="699607"/>
                </a:cubicBezTo>
                <a:lnTo>
                  <a:pt x="24101077" y="649212"/>
                </a:lnTo>
                <a:lnTo>
                  <a:pt x="24121943" y="615069"/>
                </a:lnTo>
                <a:lnTo>
                  <a:pt x="24177813" y="436691"/>
                </a:lnTo>
                <a:lnTo>
                  <a:pt x="24100471" y="0"/>
                </a:lnTo>
                <a:lnTo>
                  <a:pt x="23022801" y="172549"/>
                </a:lnTo>
                <a:lnTo>
                  <a:pt x="23022803" y="172553"/>
                </a:lnTo>
                <a:close/>
              </a:path>
            </a:pathLst>
          </a:custGeom>
          <a:solidFill>
            <a:srgbClr val="B8BCBF"/>
          </a:solidFill>
          <a:ln>
            <a:noFill/>
          </a:ln>
          <a:effectLst>
            <a:outerShdw blurRad="76200" dist="38100" dir="5400000" sx="101000" sy="101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F5C8AD74-A334-25F2-DB0B-C8F71A595943}"/>
              </a:ext>
            </a:extLst>
          </p:cNvPr>
          <p:cNvSpPr/>
          <p:nvPr userDrawn="1"/>
        </p:nvSpPr>
        <p:spPr>
          <a:xfrm flipH="1">
            <a:off x="987551" y="-143628"/>
            <a:ext cx="24253357" cy="3881158"/>
          </a:xfrm>
          <a:custGeom>
            <a:avLst/>
            <a:gdLst>
              <a:gd name="connsiteX0" fmla="*/ 23746261 w 23746261"/>
              <a:gd name="connsiteY0" fmla="*/ 0 h 3881158"/>
              <a:gd name="connsiteX1" fmla="*/ 15385924 w 23746261"/>
              <a:gd name="connsiteY1" fmla="*/ 0 h 3881158"/>
              <a:gd name="connsiteX2" fmla="*/ 14853855 w 23746261"/>
              <a:gd name="connsiteY2" fmla="*/ 0 h 3881158"/>
              <a:gd name="connsiteX3" fmla="*/ 12499373 w 23746261"/>
              <a:gd name="connsiteY3" fmla="*/ 0 h 3881158"/>
              <a:gd name="connsiteX4" fmla="*/ 12361137 w 23746261"/>
              <a:gd name="connsiteY4" fmla="*/ 0 h 3881158"/>
              <a:gd name="connsiteX5" fmla="*/ 0 w 23746261"/>
              <a:gd name="connsiteY5" fmla="*/ 0 h 3881158"/>
              <a:gd name="connsiteX6" fmla="*/ 0 w 23746261"/>
              <a:gd name="connsiteY6" fmla="*/ 3881158 h 3881158"/>
              <a:gd name="connsiteX7" fmla="*/ 210130 w 23746261"/>
              <a:gd name="connsiteY7" fmla="*/ 3686277 h 3881158"/>
              <a:gd name="connsiteX8" fmla="*/ 9672733 w 23746261"/>
              <a:gd name="connsiteY8" fmla="*/ 851561 h 3881158"/>
              <a:gd name="connsiteX9" fmla="*/ 10259971 w 23746261"/>
              <a:gd name="connsiteY9" fmla="*/ 859929 h 3881158"/>
              <a:gd name="connsiteX10" fmla="*/ 10449436 w 23746261"/>
              <a:gd name="connsiteY10" fmla="*/ 868047 h 3881158"/>
              <a:gd name="connsiteX11" fmla="*/ 10449436 w 23746261"/>
              <a:gd name="connsiteY11" fmla="*/ 866677 h 3881158"/>
              <a:gd name="connsiteX12" fmla="*/ 10574612 w 23746261"/>
              <a:gd name="connsiteY12" fmla="*/ 874542 h 3881158"/>
              <a:gd name="connsiteX13" fmla="*/ 11214259 w 23746261"/>
              <a:gd name="connsiteY13" fmla="*/ 895748 h 3881158"/>
              <a:gd name="connsiteX14" fmla="*/ 11375676 w 23746261"/>
              <a:gd name="connsiteY14" fmla="*/ 896775 h 3881158"/>
              <a:gd name="connsiteX15" fmla="*/ 11552618 w 23746261"/>
              <a:gd name="connsiteY15" fmla="*/ 917959 h 3881158"/>
              <a:gd name="connsiteX16" fmla="*/ 14839178 w 23746261"/>
              <a:gd name="connsiteY16" fmla="*/ 1082869 h 3881158"/>
              <a:gd name="connsiteX17" fmla="*/ 21840605 w 23746261"/>
              <a:gd name="connsiteY17" fmla="*/ 157670 h 3881158"/>
              <a:gd name="connsiteX18" fmla="*/ 22226007 w 23746261"/>
              <a:gd name="connsiteY18" fmla="*/ 2 h 3881158"/>
              <a:gd name="connsiteX19" fmla="*/ 23746261 w 23746261"/>
              <a:gd name="connsiteY19" fmla="*/ 4 h 3881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746261" h="3881158">
                <a:moveTo>
                  <a:pt x="23746261" y="0"/>
                </a:moveTo>
                <a:lnTo>
                  <a:pt x="15385924" y="0"/>
                </a:lnTo>
                <a:lnTo>
                  <a:pt x="14853855" y="0"/>
                </a:lnTo>
                <a:lnTo>
                  <a:pt x="12499373" y="0"/>
                </a:lnTo>
                <a:lnTo>
                  <a:pt x="12361137" y="0"/>
                </a:lnTo>
                <a:lnTo>
                  <a:pt x="0" y="0"/>
                </a:lnTo>
                <a:lnTo>
                  <a:pt x="0" y="3881158"/>
                </a:lnTo>
                <a:lnTo>
                  <a:pt x="210130" y="3686277"/>
                </a:lnTo>
                <a:cubicBezTo>
                  <a:pt x="2260860" y="1976012"/>
                  <a:pt x="5733736" y="851563"/>
                  <a:pt x="9672733" y="851561"/>
                </a:cubicBezTo>
                <a:cubicBezTo>
                  <a:pt x="9869686" y="851563"/>
                  <a:pt x="10065468" y="854375"/>
                  <a:pt x="10259971" y="859929"/>
                </a:cubicBezTo>
                <a:lnTo>
                  <a:pt x="10449436" y="868047"/>
                </a:lnTo>
                <a:lnTo>
                  <a:pt x="10449436" y="866677"/>
                </a:lnTo>
                <a:lnTo>
                  <a:pt x="10574612" y="874542"/>
                </a:lnTo>
                <a:cubicBezTo>
                  <a:pt x="10781273" y="884376"/>
                  <a:pt x="10994708" y="891471"/>
                  <a:pt x="11214259" y="895748"/>
                </a:cubicBezTo>
                <a:lnTo>
                  <a:pt x="11375676" y="896775"/>
                </a:lnTo>
                <a:lnTo>
                  <a:pt x="11552618" y="917959"/>
                </a:lnTo>
                <a:cubicBezTo>
                  <a:pt x="12562774" y="1024148"/>
                  <a:pt x="13673387" y="1082869"/>
                  <a:pt x="14839178" y="1082869"/>
                </a:cubicBezTo>
                <a:cubicBezTo>
                  <a:pt x="17753663" y="1082869"/>
                  <a:pt x="20323259" y="715868"/>
                  <a:pt x="21840605" y="157670"/>
                </a:cubicBezTo>
                <a:lnTo>
                  <a:pt x="22226007" y="2"/>
                </a:lnTo>
                <a:lnTo>
                  <a:pt x="23746261" y="4"/>
                </a:lnTo>
                <a:close/>
              </a:path>
            </a:pathLst>
          </a:custGeom>
          <a:solidFill>
            <a:srgbClr val="223241"/>
          </a:solidFill>
          <a:ln>
            <a:noFill/>
          </a:ln>
          <a:effectLst>
            <a:outerShdw blurRad="25400" dir="1800000" sx="101000" sy="101000" algn="t" rotWithShape="0">
              <a:schemeClr val="tx1">
                <a:lumMod val="75000"/>
                <a:lumOff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35620804"/>
      </p:ext>
    </p:extLst>
  </p:cSld>
  <p:clrMapOvr>
    <a:masterClrMapping/>
  </p:clrMapOvr>
  <p:extLst>
    <p:ext uri="{DCECCB84-F9BA-43D5-87BE-67443E8EF086}">
      <p15:sldGuideLst xmlns:p15="http://schemas.microsoft.com/office/powerpoint/2012/main">
        <p15:guide id="1" orient="horz" pos="11338" userDrawn="1">
          <p15:clr>
            <a:srgbClr val="FBAE40"/>
          </p15:clr>
        </p15:guide>
        <p15:guide id="2" pos="793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8228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70348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5F1075-E1A3-ED47-AACE-53B15C03212B}" type="datetimeFigureOut">
              <a:rPr lang="en-US"/>
              <a:pPr/>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10358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a:t>Click to edit Master title style</a:t>
            </a:r>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5F1075-E1A3-ED47-AACE-53B15C03212B}" type="datetimeFigureOut">
              <a:rPr lang="en-US"/>
              <a:pPr/>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12366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32608"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758291" y="9583264"/>
            <a:ext cx="10710664"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5F1075-E1A3-ED47-AACE-53B15C03212B}" type="datetimeFigureOut">
              <a:rPr lang="en-US"/>
              <a:pPr/>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26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a:t>Click to edit Master title style</a:t>
            </a:r>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5F1075-E1A3-ED47-AACE-53B15C03212B}" type="datetimeFigureOut">
              <a:rPr lang="en-US"/>
              <a:pPr/>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39712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5F1075-E1A3-ED47-AACE-53B15C03212B}" type="datetimeFigureOut">
              <a:rPr lang="en-US"/>
              <a:pPr/>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6698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F1075-E1A3-ED47-AACE-53B15C03212B}" type="datetimeFigureOut">
              <a:rPr lang="en-US"/>
              <a:pPr/>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205186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138828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a:t>Click to edit Master title style</a:t>
            </a:r>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E35F1075-E1A3-ED47-AACE-53B15C03212B}" type="datetimeFigureOut">
              <a:rPr lang="en-US"/>
              <a:pPr/>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F0D-8FF0-F242-9734-3D1755E075F8}" type="slidenum">
              <a:rPr/>
              <a:pPr/>
              <a:t>‹#›</a:t>
            </a:fld>
            <a:endParaRPr lang="en-US"/>
          </a:p>
        </p:txBody>
      </p:sp>
    </p:spTree>
    <p:extLst>
      <p:ext uri="{BB962C8B-B14F-4D97-AF65-F5344CB8AC3E}">
        <p14:creationId xmlns:p14="http://schemas.microsoft.com/office/powerpoint/2010/main" val="43716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E35F1075-E1A3-ED47-AACE-53B15C03212B}" type="datetimeFigureOut">
              <a:rPr lang="en-US"/>
              <a:pPr/>
              <a:t>1/9/2024</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915A0F0D-8FF0-F242-9734-3D1755E075F8}" type="slidenum">
              <a:rPr/>
              <a:pPr/>
              <a:t>‹#›</a:t>
            </a:fld>
            <a:endParaRPr lang="en-US"/>
          </a:p>
        </p:txBody>
      </p:sp>
    </p:spTree>
    <p:extLst>
      <p:ext uri="{BB962C8B-B14F-4D97-AF65-F5344CB8AC3E}">
        <p14:creationId xmlns:p14="http://schemas.microsoft.com/office/powerpoint/2010/main" val="45096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338" userDrawn="1">
          <p15:clr>
            <a:srgbClr val="F26B43"/>
          </p15:clr>
        </p15:guide>
        <p15:guide id="2" pos="793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29A36D4-E64A-9FA3-0F74-D2124811C94A}"/>
              </a:ext>
            </a:extLst>
          </p:cNvPr>
          <p:cNvSpPr/>
          <p:nvPr/>
        </p:nvSpPr>
        <p:spPr>
          <a:xfrm rot="21319260" flipH="1">
            <a:off x="70812" y="-1246189"/>
            <a:ext cx="24991661" cy="5109917"/>
          </a:xfrm>
          <a:custGeom>
            <a:avLst/>
            <a:gdLst>
              <a:gd name="connsiteX0" fmla="*/ 24923690 w 24991661"/>
              <a:gd name="connsiteY0" fmla="*/ 0 h 5109917"/>
              <a:gd name="connsiteX1" fmla="*/ 24831600 w 24991661"/>
              <a:gd name="connsiteY1" fmla="*/ 259408 h 5109917"/>
              <a:gd name="connsiteX2" fmla="*/ 20789418 w 24991661"/>
              <a:gd name="connsiteY2" fmla="*/ 2724741 h 5109917"/>
              <a:gd name="connsiteX3" fmla="*/ 20588379 w 24991661"/>
              <a:gd name="connsiteY3" fmla="*/ 2763723 h 5109917"/>
              <a:gd name="connsiteX4" fmla="*/ 20452971 w 24991661"/>
              <a:gd name="connsiteY4" fmla="*/ 2798034 h 5109917"/>
              <a:gd name="connsiteX5" fmla="*/ 16607325 w 24991661"/>
              <a:gd name="connsiteY5" fmla="*/ 2928283 h 5109917"/>
              <a:gd name="connsiteX6" fmla="*/ 14302867 w 24991661"/>
              <a:gd name="connsiteY6" fmla="*/ 2468697 h 5109917"/>
              <a:gd name="connsiteX7" fmla="*/ 14274427 w 24991661"/>
              <a:gd name="connsiteY7" fmla="*/ 2458850 h 5109917"/>
              <a:gd name="connsiteX8" fmla="*/ 13889666 w 24991661"/>
              <a:gd name="connsiteY8" fmla="*/ 2367879 h 5109917"/>
              <a:gd name="connsiteX9" fmla="*/ 6684826 w 24991661"/>
              <a:gd name="connsiteY9" fmla="*/ 2486250 h 5109917"/>
              <a:gd name="connsiteX10" fmla="*/ 129127 w 24991661"/>
              <a:gd name="connsiteY10" fmla="*/ 4690082 h 5109917"/>
              <a:gd name="connsiteX11" fmla="*/ 0 w 24991661"/>
              <a:gd name="connsiteY11" fmla="*/ 4770581 h 5109917"/>
              <a:gd name="connsiteX12" fmla="*/ 11428 w 24991661"/>
              <a:gd name="connsiteY12" fmla="*/ 4910214 h 5109917"/>
              <a:gd name="connsiteX13" fmla="*/ 91913 w 24991661"/>
              <a:gd name="connsiteY13" fmla="*/ 4904284 h 5109917"/>
              <a:gd name="connsiteX14" fmla="*/ 14874 w 24991661"/>
              <a:gd name="connsiteY14" fmla="*/ 4952311 h 5109917"/>
              <a:gd name="connsiteX15" fmla="*/ 27773 w 24991661"/>
              <a:gd name="connsiteY15" fmla="*/ 5109917 h 5109917"/>
              <a:gd name="connsiteX16" fmla="*/ 148576 w 24991661"/>
              <a:gd name="connsiteY16" fmla="*/ 5101017 h 5109917"/>
              <a:gd name="connsiteX17" fmla="*/ 215311 w 24991661"/>
              <a:gd name="connsiteY17" fmla="*/ 5059418 h 5109917"/>
              <a:gd name="connsiteX18" fmla="*/ 6771013 w 24991661"/>
              <a:gd name="connsiteY18" fmla="*/ 2855583 h 5109917"/>
              <a:gd name="connsiteX19" fmla="*/ 13975848 w 24991661"/>
              <a:gd name="connsiteY19" fmla="*/ 2737215 h 5109917"/>
              <a:gd name="connsiteX20" fmla="*/ 14360611 w 24991661"/>
              <a:gd name="connsiteY20" fmla="*/ 2828185 h 5109917"/>
              <a:gd name="connsiteX21" fmla="*/ 14389048 w 24991661"/>
              <a:gd name="connsiteY21" fmla="*/ 2838030 h 5109917"/>
              <a:gd name="connsiteX22" fmla="*/ 16693505 w 24991661"/>
              <a:gd name="connsiteY22" fmla="*/ 3297619 h 5109917"/>
              <a:gd name="connsiteX23" fmla="*/ 20127815 w 24991661"/>
              <a:gd name="connsiteY23" fmla="*/ 3247048 h 5109917"/>
              <a:gd name="connsiteX24" fmla="*/ 20351249 w 24991661"/>
              <a:gd name="connsiteY24" fmla="*/ 3203767 h 5109917"/>
              <a:gd name="connsiteX25" fmla="*/ 20437413 w 24991661"/>
              <a:gd name="connsiteY25" fmla="*/ 3193221 h 5109917"/>
              <a:gd name="connsiteX26" fmla="*/ 24677447 w 24991661"/>
              <a:gd name="connsiteY26" fmla="*/ 1513379 h 5109917"/>
              <a:gd name="connsiteX27" fmla="*/ 24991661 w 24991661"/>
              <a:gd name="connsiteY27" fmla="*/ 1165386 h 5109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991661" h="5109917">
                <a:moveTo>
                  <a:pt x="24923690" y="0"/>
                </a:moveTo>
                <a:lnTo>
                  <a:pt x="24831600" y="259408"/>
                </a:lnTo>
                <a:cubicBezTo>
                  <a:pt x="24309823" y="1295569"/>
                  <a:pt x="22746317" y="2292542"/>
                  <a:pt x="20789418" y="2724741"/>
                </a:cubicBezTo>
                <a:lnTo>
                  <a:pt x="20588379" y="2763723"/>
                </a:lnTo>
                <a:lnTo>
                  <a:pt x="20452971" y="2798034"/>
                </a:lnTo>
                <a:cubicBezTo>
                  <a:pt x="19389890" y="3032528"/>
                  <a:pt x="18048725" y="3093075"/>
                  <a:pt x="16607325" y="2928283"/>
                </a:cubicBezTo>
                <a:cubicBezTo>
                  <a:pt x="15783663" y="2834119"/>
                  <a:pt x="15005248" y="2675287"/>
                  <a:pt x="14302867" y="2468697"/>
                </a:cubicBezTo>
                <a:lnTo>
                  <a:pt x="14274427" y="2458850"/>
                </a:lnTo>
                <a:lnTo>
                  <a:pt x="13889666" y="2367879"/>
                </a:lnTo>
                <a:cubicBezTo>
                  <a:pt x="11987638" y="1986334"/>
                  <a:pt x="9435748" y="1995642"/>
                  <a:pt x="6684826" y="2486250"/>
                </a:cubicBezTo>
                <a:cubicBezTo>
                  <a:pt x="4105838" y="2946190"/>
                  <a:pt x="1809703" y="3747500"/>
                  <a:pt x="129127" y="4690082"/>
                </a:cubicBezTo>
                <a:lnTo>
                  <a:pt x="0" y="4770581"/>
                </a:lnTo>
                <a:lnTo>
                  <a:pt x="11428" y="4910214"/>
                </a:lnTo>
                <a:lnTo>
                  <a:pt x="91913" y="4904284"/>
                </a:lnTo>
                <a:lnTo>
                  <a:pt x="14874" y="4952311"/>
                </a:lnTo>
                <a:lnTo>
                  <a:pt x="27773" y="5109917"/>
                </a:lnTo>
                <a:lnTo>
                  <a:pt x="148576" y="5101017"/>
                </a:lnTo>
                <a:lnTo>
                  <a:pt x="215311" y="5059418"/>
                </a:lnTo>
                <a:cubicBezTo>
                  <a:pt x="1895888" y="4116836"/>
                  <a:pt x="4192020" y="3315523"/>
                  <a:pt x="6771013" y="2855583"/>
                </a:cubicBezTo>
                <a:cubicBezTo>
                  <a:pt x="9521932" y="2364978"/>
                  <a:pt x="12073819" y="2355670"/>
                  <a:pt x="13975848" y="2737215"/>
                </a:cubicBezTo>
                <a:lnTo>
                  <a:pt x="14360611" y="2828185"/>
                </a:lnTo>
                <a:lnTo>
                  <a:pt x="14389048" y="2838030"/>
                </a:lnTo>
                <a:cubicBezTo>
                  <a:pt x="15091431" y="3044623"/>
                  <a:pt x="15869845" y="3203452"/>
                  <a:pt x="16693505" y="3297619"/>
                </a:cubicBezTo>
                <a:cubicBezTo>
                  <a:pt x="17954733" y="3441811"/>
                  <a:pt x="19139215" y="3413477"/>
                  <a:pt x="20127815" y="3247048"/>
                </a:cubicBezTo>
                <a:lnTo>
                  <a:pt x="20351249" y="3203767"/>
                </a:lnTo>
                <a:lnTo>
                  <a:pt x="20437413" y="3193221"/>
                </a:lnTo>
                <a:cubicBezTo>
                  <a:pt x="22273109" y="2921408"/>
                  <a:pt x="23794529" y="2310012"/>
                  <a:pt x="24677447" y="1513379"/>
                </a:cubicBezTo>
                <a:lnTo>
                  <a:pt x="24991661" y="1165386"/>
                </a:lnTo>
                <a:close/>
              </a:path>
            </a:pathLst>
          </a:custGeom>
          <a:solidFill>
            <a:srgbClr val="22323F"/>
          </a:solidFill>
          <a:ln>
            <a:noFill/>
          </a:ln>
          <a:effectLst>
            <a:outerShdw blurRad="101600" dist="12700" dir="5400000" sx="103000" sy="103000" algn="t" rotWithShape="0">
              <a:prstClr val="black">
                <a:alpha val="51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3" name="Picture 22">
            <a:extLst>
              <a:ext uri="{FF2B5EF4-FFF2-40B4-BE49-F238E27FC236}">
                <a16:creationId xmlns:a16="http://schemas.microsoft.com/office/drawing/2014/main" id="{03E277D8-A9D1-422A-4D98-AB403C3B2509}"/>
              </a:ext>
            </a:extLst>
          </p:cNvPr>
          <p:cNvPicPr>
            <a:picLocks noChangeAspect="1"/>
          </p:cNvPicPr>
          <p:nvPr/>
        </p:nvPicPr>
        <p:blipFill>
          <a:blip r:embed="rId3"/>
          <a:stretch>
            <a:fillRect/>
          </a:stretch>
        </p:blipFill>
        <p:spPr>
          <a:xfrm>
            <a:off x="19826494" y="120117"/>
            <a:ext cx="3871706" cy="3877467"/>
          </a:xfrm>
          <a:prstGeom prst="rect">
            <a:avLst/>
          </a:prstGeom>
        </p:spPr>
      </p:pic>
      <p:sp>
        <p:nvSpPr>
          <p:cNvPr id="5" name="TextBox 4"/>
          <p:cNvSpPr txBox="1"/>
          <p:nvPr/>
        </p:nvSpPr>
        <p:spPr>
          <a:xfrm>
            <a:off x="815976" y="3239096"/>
            <a:ext cx="23560622" cy="830997"/>
          </a:xfrm>
          <a:prstGeom prst="rect">
            <a:avLst/>
          </a:prstGeom>
          <a:noFill/>
        </p:spPr>
        <p:txBody>
          <a:bodyPr wrap="square" rtlCol="0">
            <a:spAutoFit/>
          </a:bodyPr>
          <a:lstStyle/>
          <a:p>
            <a:pPr algn="ctr" defTabSz="2937601" rtl="1" eaLnBrk="1" latinLnBrk="0" hangingPunct="1"/>
            <a:r>
              <a:rPr lang="fa-IR" sz="4800" b="1" dirty="0">
                <a:latin typeface="B Nazanin" charset="0"/>
                <a:ea typeface="B Nazanin" charset="0"/>
                <a:cs typeface="B Titr" panose="00000700000000000000" pitchFamily="2" charset="-78"/>
              </a:rPr>
              <a:t>عنوان مقاله </a:t>
            </a:r>
            <a:r>
              <a:rPr lang="fa-IR" sz="4800" b="1" dirty="0">
                <a:solidFill>
                  <a:srgbClr val="FF0000"/>
                </a:solidFill>
                <a:latin typeface="B Nazanin" charset="0"/>
                <a:ea typeface="B Nazanin" charset="0"/>
                <a:cs typeface="B Titr" panose="00000700000000000000" pitchFamily="2" charset="-78"/>
              </a:rPr>
              <a:t>(قلم بی تیتر اندازه ۴۸ بولد و وسط چین)</a:t>
            </a:r>
          </a:p>
        </p:txBody>
      </p:sp>
      <p:sp>
        <p:nvSpPr>
          <p:cNvPr id="6" name="TextBox 5"/>
          <p:cNvSpPr txBox="1"/>
          <p:nvPr/>
        </p:nvSpPr>
        <p:spPr>
          <a:xfrm>
            <a:off x="806588" y="4335831"/>
            <a:ext cx="23588387" cy="1261884"/>
          </a:xfrm>
          <a:prstGeom prst="rect">
            <a:avLst/>
          </a:prstGeom>
          <a:noFill/>
        </p:spPr>
        <p:txBody>
          <a:bodyPr wrap="square" rtlCol="0">
            <a:spAutoFit/>
          </a:bodyPr>
          <a:lstStyle/>
          <a:p>
            <a:pPr algn="ctr" rtl="1"/>
            <a:r>
              <a:rPr lang="ar-SA" sz="3600" b="1" dirty="0">
                <a:latin typeface="B Nazanin" charset="0"/>
                <a:ea typeface="B Nazanin" charset="0"/>
                <a:cs typeface="B Zar" panose="00000400000000000000" pitchFamily="2" charset="-78"/>
              </a:rPr>
              <a:t>نام و نام‌خانوادگی نگارنده اول</a:t>
            </a:r>
            <a:r>
              <a:rPr lang="ar-SA" sz="3600" b="1" baseline="30000" dirty="0">
                <a:latin typeface="B Nazanin" charset="0"/>
                <a:ea typeface="B Nazanin" charset="0"/>
                <a:cs typeface="B Zar" panose="00000400000000000000" pitchFamily="2" charset="-78"/>
              </a:rPr>
              <a:t>1و2</a:t>
            </a:r>
            <a:r>
              <a:rPr lang="ar-SA" sz="3600" b="1" dirty="0">
                <a:latin typeface="B Nazanin" charset="0"/>
                <a:ea typeface="B Nazanin" charset="0"/>
                <a:cs typeface="B Zar" panose="00000400000000000000" pitchFamily="2" charset="-78"/>
              </a:rPr>
              <a:t>، نام و نام‌خانوادگی نگارنده دوم</a:t>
            </a:r>
            <a:r>
              <a:rPr lang="ar-SA" sz="3600" b="1" baseline="30000" dirty="0">
                <a:latin typeface="B Nazanin" charset="0"/>
                <a:ea typeface="B Nazanin" charset="0"/>
                <a:cs typeface="B Zar" panose="00000400000000000000" pitchFamily="2" charset="-78"/>
              </a:rPr>
              <a:t>2</a:t>
            </a:r>
            <a:r>
              <a:rPr lang="ar-SA" sz="3600" b="1" dirty="0">
                <a:latin typeface="B Nazanin" charset="0"/>
                <a:ea typeface="B Nazanin" charset="0"/>
                <a:cs typeface="B Zar" panose="00000400000000000000" pitchFamily="2" charset="-78"/>
              </a:rPr>
              <a:t>و نام و نام‌خانوادگی نگارنده سوم</a:t>
            </a:r>
            <a:r>
              <a:rPr lang="ar-SA" sz="3600" b="1" baseline="30000" dirty="0">
                <a:latin typeface="B Nazanin" charset="0"/>
                <a:ea typeface="B Nazanin" charset="0"/>
                <a:cs typeface="B Zar" panose="00000400000000000000" pitchFamily="2" charset="-78"/>
              </a:rPr>
              <a:t>3</a:t>
            </a:r>
            <a:r>
              <a:rPr lang="ar-SA" sz="3600" b="1" dirty="0">
                <a:latin typeface="B Nazanin" charset="0"/>
                <a:ea typeface="B Nazanin" charset="0"/>
                <a:cs typeface="B Zar" panose="00000400000000000000" pitchFamily="2" charset="-78"/>
              </a:rPr>
              <a:t> </a:t>
            </a:r>
            <a:r>
              <a:rPr lang="ar-SA" sz="3600" b="1" dirty="0">
                <a:solidFill>
                  <a:srgbClr val="FF0000"/>
                </a:solidFill>
                <a:latin typeface="B Nazanin" charset="0"/>
                <a:ea typeface="B Nazanin" charset="0"/>
                <a:cs typeface="B Zar" panose="00000400000000000000" pitchFamily="2" charset="-78"/>
              </a:rPr>
              <a:t>(قلم </a:t>
            </a:r>
            <a:r>
              <a:rPr lang="fa-IR" sz="3600" b="1" dirty="0">
                <a:solidFill>
                  <a:srgbClr val="FF0000"/>
                </a:solidFill>
                <a:latin typeface="B Nazanin" charset="0"/>
                <a:ea typeface="B Nazanin" charset="0"/>
                <a:cs typeface="B Zar" panose="00000400000000000000" pitchFamily="2" charset="-78"/>
              </a:rPr>
              <a:t>بی زر اندازه ۳۶ </a:t>
            </a:r>
            <a:r>
              <a:rPr lang="ar-SA" sz="3600" b="1" dirty="0">
                <a:solidFill>
                  <a:srgbClr val="FF0000"/>
                </a:solidFill>
                <a:latin typeface="B Nazanin" charset="0"/>
                <a:ea typeface="B Nazanin" charset="0"/>
                <a:cs typeface="B Zar" panose="00000400000000000000" pitchFamily="2" charset="-78"/>
              </a:rPr>
              <a:t>بولد، وسط­چین)</a:t>
            </a:r>
            <a:endParaRPr lang="en-US" sz="3600" dirty="0">
              <a:solidFill>
                <a:srgbClr val="FF0000"/>
              </a:solidFill>
              <a:latin typeface="B Nazanin" charset="0"/>
              <a:ea typeface="B Nazanin" charset="0"/>
              <a:cs typeface="B Zar" panose="00000400000000000000" pitchFamily="2" charset="-78"/>
            </a:endParaRPr>
          </a:p>
          <a:p>
            <a:pPr marL="0" algn="ctr" defTabSz="2937601" rtl="1" eaLnBrk="1" latinLnBrk="0" hangingPunct="1"/>
            <a:endParaRPr lang="en-US" sz="4000" b="1" dirty="0">
              <a:latin typeface="B Nazanin" charset="0"/>
              <a:ea typeface="B Nazanin" charset="0"/>
              <a:cs typeface="B Zar" panose="00000400000000000000" pitchFamily="2" charset="-78"/>
            </a:endParaRPr>
          </a:p>
        </p:txBody>
      </p:sp>
      <p:sp>
        <p:nvSpPr>
          <p:cNvPr id="7" name="TextBox 6"/>
          <p:cNvSpPr txBox="1"/>
          <p:nvPr/>
        </p:nvSpPr>
        <p:spPr>
          <a:xfrm>
            <a:off x="4945174" y="5212786"/>
            <a:ext cx="19431424" cy="954107"/>
          </a:xfrm>
          <a:prstGeom prst="rect">
            <a:avLst/>
          </a:prstGeom>
          <a:noFill/>
        </p:spPr>
        <p:txBody>
          <a:bodyPr wrap="square" rtlCol="0">
            <a:spAutoFit/>
          </a:bodyPr>
          <a:lstStyle/>
          <a:p>
            <a:pPr rtl="1"/>
            <a:r>
              <a:rPr lang="ar-SA" sz="2800" i="1" baseline="30000" dirty="0">
                <a:latin typeface="B Nazanin" charset="0"/>
                <a:ea typeface="B Nazanin" charset="0"/>
                <a:cs typeface="B Zar" panose="00000400000000000000" pitchFamily="2" charset="-78"/>
              </a:rPr>
              <a:t>1</a:t>
            </a:r>
            <a:r>
              <a:rPr lang="ar-SA" sz="2800" i="1" dirty="0">
                <a:latin typeface="B Nazanin" charset="0"/>
                <a:ea typeface="B Nazanin" charset="0"/>
                <a:cs typeface="B Zar" panose="00000400000000000000" pitchFamily="2" charset="-78"/>
              </a:rPr>
              <a:t>مرتبه علمی، نام دانشکده یا گروه، نام سازمان یا دانشگاه، نام شهر، نام استان، نام کشور. </a:t>
            </a:r>
            <a:r>
              <a:rPr lang="ar-SA" sz="2800" i="1" dirty="0">
                <a:solidFill>
                  <a:srgbClr val="FF0000"/>
                </a:solidFill>
                <a:latin typeface="B Nazanin" charset="0"/>
                <a:ea typeface="B Nazanin" charset="0"/>
                <a:cs typeface="B Zar" panose="00000400000000000000" pitchFamily="2" charset="-78"/>
              </a:rPr>
              <a:t>(در یک سطر، </a:t>
            </a:r>
            <a:r>
              <a:rPr lang="fa-IR" sz="2800" i="1" dirty="0">
                <a:solidFill>
                  <a:srgbClr val="FF0000"/>
                </a:solidFill>
                <a:latin typeface="B Nazanin" charset="0"/>
                <a:ea typeface="B Nazanin" charset="0"/>
                <a:cs typeface="B Zar" panose="00000400000000000000" pitchFamily="2" charset="-78"/>
              </a:rPr>
              <a:t>بی زر اندازه ۲۸</a:t>
            </a:r>
            <a:r>
              <a:rPr lang="ar-SA" sz="2800" i="1" dirty="0">
                <a:solidFill>
                  <a:srgbClr val="FF0000"/>
                </a:solidFill>
                <a:latin typeface="B Nazanin" charset="0"/>
                <a:ea typeface="B Nazanin" charset="0"/>
                <a:cs typeface="B Zar" panose="00000400000000000000" pitchFamily="2" charset="-78"/>
              </a:rPr>
              <a:t> ایتالیک، وسط­چین)</a:t>
            </a:r>
          </a:p>
          <a:p>
            <a:pPr rtl="1"/>
            <a:endParaRPr lang="en-US" sz="2800" i="1" dirty="0">
              <a:solidFill>
                <a:srgbClr val="FF0000"/>
              </a:solidFill>
              <a:latin typeface="B Nazanin" charset="0"/>
              <a:ea typeface="B Nazanin" charset="0"/>
              <a:cs typeface="B Zar" panose="00000400000000000000" pitchFamily="2" charset="-78"/>
            </a:endParaRPr>
          </a:p>
        </p:txBody>
      </p:sp>
      <p:sp>
        <p:nvSpPr>
          <p:cNvPr id="8" name="TextBox 7"/>
          <p:cNvSpPr txBox="1"/>
          <p:nvPr/>
        </p:nvSpPr>
        <p:spPr>
          <a:xfrm>
            <a:off x="17156492" y="7354719"/>
            <a:ext cx="7238483" cy="584775"/>
          </a:xfrm>
          <a:prstGeom prst="rect">
            <a:avLst/>
          </a:prstGeom>
          <a:noFill/>
        </p:spPr>
        <p:txBody>
          <a:bodyPr wrap="square" rtlCol="0">
            <a:spAutoFit/>
          </a:bodyPr>
          <a:lstStyle/>
          <a:p>
            <a:pPr algn="ctr" rtl="1"/>
            <a:r>
              <a:rPr lang="fa-IR" sz="3200" b="1" dirty="0">
                <a:latin typeface="B Nazanin" charset="0"/>
                <a:ea typeface="B Nazanin" charset="0"/>
                <a:cs typeface="B Zar" panose="00000400000000000000" pitchFamily="2" charset="-78"/>
              </a:rPr>
              <a:t>چکیده </a:t>
            </a:r>
            <a:r>
              <a:rPr lang="fa-IR" sz="3200" b="1" dirty="0">
                <a:solidFill>
                  <a:srgbClr val="FF0000"/>
                </a:solidFill>
                <a:latin typeface="B Nazanin" charset="0"/>
                <a:ea typeface="B Nazanin" charset="0"/>
                <a:cs typeface="B Zar" panose="00000400000000000000" pitchFamily="2" charset="-78"/>
              </a:rPr>
              <a:t>(بی زر ۳۲ و بولد </a:t>
            </a:r>
            <a:r>
              <a:rPr lang="ar-SA" sz="3200" b="1" dirty="0">
                <a:solidFill>
                  <a:srgbClr val="FF0000"/>
                </a:solidFill>
                <a:latin typeface="B Nazanin" charset="0"/>
                <a:ea typeface="B Nazanin" charset="0"/>
                <a:cs typeface="B Zar" panose="00000400000000000000" pitchFamily="2" charset="-78"/>
              </a:rPr>
              <a:t>، وسط چین)</a:t>
            </a:r>
            <a:endParaRPr lang="en-US" sz="3200" b="1" dirty="0">
              <a:solidFill>
                <a:srgbClr val="FF0000"/>
              </a:solidFill>
              <a:latin typeface="B Nazanin" charset="0"/>
              <a:ea typeface="B Nazanin" charset="0"/>
              <a:cs typeface="B Zar" panose="00000400000000000000" pitchFamily="2" charset="-78"/>
            </a:endParaRPr>
          </a:p>
        </p:txBody>
      </p:sp>
      <p:sp>
        <p:nvSpPr>
          <p:cNvPr id="9" name="TextBox 8"/>
          <p:cNvSpPr txBox="1"/>
          <p:nvPr/>
        </p:nvSpPr>
        <p:spPr>
          <a:xfrm>
            <a:off x="17156492" y="8222710"/>
            <a:ext cx="7220106" cy="6370975"/>
          </a:xfrm>
          <a:prstGeom prst="rect">
            <a:avLst/>
          </a:prstGeom>
          <a:noFill/>
          <a:ln>
            <a:noFill/>
          </a:ln>
        </p:spPr>
        <p:txBody>
          <a:bodyPr wrap="square" rtlCol="0">
            <a:spAutoFit/>
          </a:bodyPr>
          <a:lstStyle/>
          <a:p>
            <a:pPr algn="just" rtl="1"/>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endParaRPr lang="en-US" sz="2400" dirty="0">
              <a:latin typeface="B Nazanin" charset="0"/>
              <a:ea typeface="B Nazanin" charset="0"/>
              <a:cs typeface="B Zar" panose="00000400000000000000" pitchFamily="2" charset="-78"/>
            </a:endParaRPr>
          </a:p>
          <a:p>
            <a:pPr algn="just" rtl="1"/>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متن چکیده متن چکیده متن چکیده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چکیده متن چکیده متن چکیده تایپ شود.</a:t>
            </a:r>
            <a:endParaRPr lang="en-US" sz="2400" dirty="0">
              <a:latin typeface="B Nazanin" charset="0"/>
              <a:ea typeface="B Nazanin" charset="0"/>
              <a:cs typeface="B Zar" panose="00000400000000000000" pitchFamily="2" charset="-78"/>
            </a:endParaRPr>
          </a:p>
          <a:p>
            <a:pPr algn="just" rtl="1"/>
            <a:endParaRPr lang="en-US" sz="2400" dirty="0">
              <a:latin typeface="B Nazanin" charset="0"/>
              <a:ea typeface="B Nazanin" charset="0"/>
              <a:cs typeface="B Zar" panose="00000400000000000000" pitchFamily="2" charset="-78"/>
            </a:endParaRPr>
          </a:p>
        </p:txBody>
      </p:sp>
      <p:sp>
        <p:nvSpPr>
          <p:cNvPr id="21" name="TextBox 20"/>
          <p:cNvSpPr txBox="1"/>
          <p:nvPr/>
        </p:nvSpPr>
        <p:spPr>
          <a:xfrm>
            <a:off x="17020862" y="14416870"/>
            <a:ext cx="7211624" cy="584775"/>
          </a:xfrm>
          <a:prstGeom prst="rect">
            <a:avLst/>
          </a:prstGeom>
          <a:noFill/>
        </p:spPr>
        <p:txBody>
          <a:bodyPr wrap="square" rtlCol="0">
            <a:spAutoFit/>
          </a:bodyPr>
          <a:lstStyle/>
          <a:p>
            <a:pPr algn="ctr" rtl="1"/>
            <a:r>
              <a:rPr lang="fa-IR" sz="3200" b="1" dirty="0">
                <a:latin typeface="B Nazanin" charset="0"/>
                <a:ea typeface="B Nazanin" charset="0"/>
                <a:cs typeface="B Zar" panose="00000400000000000000" pitchFamily="2" charset="-78"/>
              </a:rPr>
              <a:t>مقدمه </a:t>
            </a:r>
            <a:r>
              <a:rPr lang="fa-IR" sz="3200" b="1" dirty="0">
                <a:solidFill>
                  <a:srgbClr val="FF0000"/>
                </a:solidFill>
                <a:latin typeface="B Nazanin" charset="0"/>
                <a:ea typeface="B Nazanin" charset="0"/>
                <a:cs typeface="B Zar" panose="00000400000000000000" pitchFamily="2" charset="-78"/>
              </a:rPr>
              <a:t>(بی زر ۳۲ و بولد </a:t>
            </a:r>
            <a:r>
              <a:rPr lang="ar-SA" sz="3200" b="1" dirty="0">
                <a:solidFill>
                  <a:srgbClr val="FF0000"/>
                </a:solidFill>
                <a:latin typeface="B Nazanin" charset="0"/>
                <a:ea typeface="B Nazanin" charset="0"/>
                <a:cs typeface="B Zar" panose="00000400000000000000" pitchFamily="2" charset="-78"/>
              </a:rPr>
              <a:t>، وسط چین)</a:t>
            </a:r>
            <a:endParaRPr lang="en-US" sz="3200" b="1" dirty="0">
              <a:solidFill>
                <a:srgbClr val="FF0000"/>
              </a:solidFill>
              <a:latin typeface="B Nazanin" charset="0"/>
              <a:ea typeface="B Nazanin" charset="0"/>
              <a:cs typeface="B Zar" panose="00000400000000000000" pitchFamily="2" charset="-78"/>
            </a:endParaRPr>
          </a:p>
        </p:txBody>
      </p:sp>
      <p:sp>
        <p:nvSpPr>
          <p:cNvPr id="24" name="TextBox 23"/>
          <p:cNvSpPr txBox="1"/>
          <p:nvPr/>
        </p:nvSpPr>
        <p:spPr>
          <a:xfrm>
            <a:off x="17020861" y="15212347"/>
            <a:ext cx="7211623" cy="18558927"/>
          </a:xfrm>
          <a:prstGeom prst="rect">
            <a:avLst/>
          </a:prstGeom>
          <a:noFill/>
        </p:spPr>
        <p:txBody>
          <a:bodyPr wrap="square" rtlCol="0">
            <a:spAutoFit/>
          </a:bodyPr>
          <a:lstStyle/>
          <a:p>
            <a:pPr indent="361950" algn="just" rtl="1"/>
            <a:r>
              <a:rPr lang="fa-IR" sz="2400" dirty="0">
                <a:latin typeface="B Nazanin" charset="0"/>
                <a:ea typeface="B Nazanin" charset="0"/>
                <a:cs typeface="B Zar" panose="00000400000000000000" pitchFamily="2" charset="-78"/>
              </a:rPr>
              <a:t>متن مقدمه متن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a:t>
            </a:r>
            <a:r>
              <a:rPr lang="fa-IR" sz="2400" dirty="0">
                <a:solidFill>
                  <a:srgbClr val="FF0000"/>
                </a:solidFill>
                <a:latin typeface="B Nazanin" charset="0"/>
                <a:ea typeface="B Nazanin" charset="0"/>
                <a:cs typeface="B Zar" panose="00000400000000000000" pitchFamily="2" charset="-78"/>
              </a:rPr>
              <a:t> (قلم بی زر اندازه ۲۴)</a:t>
            </a:r>
            <a:r>
              <a:rPr lang="fa-IR" sz="2400" dirty="0">
                <a:latin typeface="B Nazanin" charset="0"/>
                <a:ea typeface="B Nazanin" charset="0"/>
                <a:cs typeface="B Zar" panose="00000400000000000000" pitchFamily="2" charset="-78"/>
              </a:rPr>
              <a:t>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 مقدمه متن</a:t>
            </a:r>
            <a:endParaRPr lang="en-US" sz="2400" dirty="0">
              <a:latin typeface="B Nazanin" charset="0"/>
              <a:ea typeface="B Nazanin" charset="0"/>
              <a:cs typeface="B Zar" panose="00000400000000000000" pitchFamily="2" charset="-78"/>
            </a:endParaRPr>
          </a:p>
        </p:txBody>
      </p:sp>
      <p:sp>
        <p:nvSpPr>
          <p:cNvPr id="25" name="TextBox 24"/>
          <p:cNvSpPr txBox="1"/>
          <p:nvPr/>
        </p:nvSpPr>
        <p:spPr>
          <a:xfrm>
            <a:off x="8995421" y="7343042"/>
            <a:ext cx="7758519" cy="584775"/>
          </a:xfrm>
          <a:prstGeom prst="rect">
            <a:avLst/>
          </a:prstGeom>
          <a:noFill/>
        </p:spPr>
        <p:txBody>
          <a:bodyPr wrap="square" rtlCol="0">
            <a:spAutoFit/>
          </a:bodyPr>
          <a:lstStyle/>
          <a:p>
            <a:pPr algn="ctr" rtl="1"/>
            <a:r>
              <a:rPr lang="fa-IR" sz="3200" b="1" dirty="0">
                <a:latin typeface="B Nazanin" charset="0"/>
                <a:ea typeface="B Nazanin" charset="0"/>
                <a:cs typeface="B Zar" panose="00000400000000000000" pitchFamily="2" charset="-78"/>
              </a:rPr>
              <a:t>بحث و نتایج </a:t>
            </a:r>
            <a:r>
              <a:rPr lang="fa-IR" sz="3200" b="1" dirty="0">
                <a:solidFill>
                  <a:srgbClr val="FF0000"/>
                </a:solidFill>
                <a:latin typeface="B Nazanin" charset="0"/>
                <a:ea typeface="B Nazanin" charset="0"/>
                <a:cs typeface="B Zar" panose="00000400000000000000" pitchFamily="2" charset="-78"/>
              </a:rPr>
              <a:t>(بی زر ۳۲ و بولد </a:t>
            </a:r>
            <a:r>
              <a:rPr lang="ar-SA" sz="3200" b="1" dirty="0">
                <a:solidFill>
                  <a:srgbClr val="FF0000"/>
                </a:solidFill>
                <a:latin typeface="B Nazanin" charset="0"/>
                <a:ea typeface="B Nazanin" charset="0"/>
                <a:cs typeface="B Zar" panose="00000400000000000000" pitchFamily="2" charset="-78"/>
              </a:rPr>
              <a:t>، وسط چین)</a:t>
            </a:r>
            <a:endParaRPr lang="en-US" sz="3200" b="1" dirty="0">
              <a:solidFill>
                <a:srgbClr val="FF0000"/>
              </a:solidFill>
              <a:latin typeface="B Nazanin" charset="0"/>
              <a:ea typeface="B Nazanin" charset="0"/>
              <a:cs typeface="B Zar" panose="00000400000000000000" pitchFamily="2" charset="-78"/>
            </a:endParaRPr>
          </a:p>
        </p:txBody>
      </p:sp>
      <p:sp>
        <p:nvSpPr>
          <p:cNvPr id="26" name="TextBox 25"/>
          <p:cNvSpPr txBox="1"/>
          <p:nvPr/>
        </p:nvSpPr>
        <p:spPr>
          <a:xfrm>
            <a:off x="8981540" y="8169551"/>
            <a:ext cx="7772400" cy="4154984"/>
          </a:xfrm>
          <a:prstGeom prst="rect">
            <a:avLst/>
          </a:prstGeom>
          <a:noFill/>
        </p:spPr>
        <p:txBody>
          <a:bodyPr wrap="square" rtlCol="0">
            <a:spAutoFit/>
          </a:bodyPr>
          <a:lstStyle/>
          <a:p>
            <a:pPr algn="just" rtl="1"/>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بحث نتایج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a:t>
            </a:r>
            <a:endParaRPr lang="en-US" sz="2400" dirty="0">
              <a:latin typeface="B Nazanin" charset="0"/>
              <a:ea typeface="B Nazanin" charset="0"/>
              <a:cs typeface="B Zar" panose="00000400000000000000" pitchFamily="2" charset="-78"/>
            </a:endParaRPr>
          </a:p>
        </p:txBody>
      </p:sp>
      <p:sp>
        <p:nvSpPr>
          <p:cNvPr id="27" name="TextBox 26"/>
          <p:cNvSpPr txBox="1"/>
          <p:nvPr/>
        </p:nvSpPr>
        <p:spPr>
          <a:xfrm>
            <a:off x="815975" y="7309503"/>
            <a:ext cx="7763013" cy="584775"/>
          </a:xfrm>
          <a:prstGeom prst="rect">
            <a:avLst/>
          </a:prstGeom>
          <a:noFill/>
        </p:spPr>
        <p:txBody>
          <a:bodyPr wrap="square" rtlCol="0">
            <a:spAutoFit/>
          </a:bodyPr>
          <a:lstStyle/>
          <a:p>
            <a:pPr algn="ctr" rtl="1"/>
            <a:r>
              <a:rPr lang="fa-IR" sz="3200" b="1" dirty="0">
                <a:latin typeface="B Nazanin" charset="0"/>
                <a:ea typeface="B Nazanin" charset="0"/>
                <a:cs typeface="B Zar" panose="00000400000000000000" pitchFamily="2" charset="-78"/>
              </a:rPr>
              <a:t>نتیجه گیری </a:t>
            </a:r>
            <a:r>
              <a:rPr lang="fa-IR" sz="3200" b="1" dirty="0">
                <a:solidFill>
                  <a:srgbClr val="FF0000"/>
                </a:solidFill>
                <a:latin typeface="B Nazanin" charset="0"/>
                <a:ea typeface="B Nazanin" charset="0"/>
                <a:cs typeface="B Zar" panose="00000400000000000000" pitchFamily="2" charset="-78"/>
              </a:rPr>
              <a:t>(بی زر ۳۲ و بولد </a:t>
            </a:r>
            <a:r>
              <a:rPr lang="ar-SA" sz="3200" b="1" dirty="0">
                <a:solidFill>
                  <a:srgbClr val="FF0000"/>
                </a:solidFill>
                <a:latin typeface="B Nazanin" charset="0"/>
                <a:ea typeface="B Nazanin" charset="0"/>
                <a:cs typeface="B Zar" panose="00000400000000000000" pitchFamily="2" charset="-78"/>
              </a:rPr>
              <a:t>، وسط چین)</a:t>
            </a:r>
            <a:endParaRPr lang="en-US" sz="3200" b="1" dirty="0">
              <a:solidFill>
                <a:srgbClr val="FF0000"/>
              </a:solidFill>
              <a:latin typeface="B Nazanin" charset="0"/>
              <a:ea typeface="B Nazanin" charset="0"/>
              <a:cs typeface="B Zar" panose="00000400000000000000" pitchFamily="2" charset="-78"/>
            </a:endParaRPr>
          </a:p>
        </p:txBody>
      </p:sp>
      <p:sp>
        <p:nvSpPr>
          <p:cNvPr id="28" name="TextBox 27"/>
          <p:cNvSpPr txBox="1"/>
          <p:nvPr/>
        </p:nvSpPr>
        <p:spPr>
          <a:xfrm>
            <a:off x="969076" y="8172362"/>
            <a:ext cx="7609911" cy="23246048"/>
          </a:xfrm>
          <a:prstGeom prst="rect">
            <a:avLst/>
          </a:prstGeom>
          <a:noFill/>
        </p:spPr>
        <p:txBody>
          <a:bodyPr wrap="square" rtlCol="0">
            <a:noAutofit/>
          </a:bodyPr>
          <a:lstStyle/>
          <a:p>
            <a:pPr algn="just" rtl="1"/>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a:t>
            </a:r>
            <a:r>
              <a:rPr lang="fa-IR" sz="2400" dirty="0">
                <a:solidFill>
                  <a:srgbClr val="FF0000"/>
                </a:solidFill>
                <a:latin typeface="B Nazanin" charset="0"/>
                <a:ea typeface="B Nazanin" charset="0"/>
                <a:cs typeface="B Zar" panose="00000400000000000000" pitchFamily="2" charset="-78"/>
              </a:rPr>
              <a:t>(قلم بی زر اندازه ۲۴)</a:t>
            </a:r>
            <a:r>
              <a:rPr lang="fa-IR" sz="2400" dirty="0">
                <a:latin typeface="B Nazanin" charset="0"/>
                <a:ea typeface="B Nazanin" charset="0"/>
                <a:cs typeface="B Zar" panose="00000400000000000000" pitchFamily="2" charset="-78"/>
              </a:rPr>
              <a:t> متن نتیجه گیری متن نتیجه گیری متن نتیجه گیری متن نتیجه 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 نتیجه گیری تایپ شود.</a:t>
            </a:r>
          </a:p>
          <a:p>
            <a:pPr indent="381000" algn="just" rtl="1"/>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نتیجه گیری متن نتیجه گیری متن نتیجه گیری متن نتیجه گیری متن نتیجه</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متن نتیجه گیری متن نتیجه گیری</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متن نتیجه گیری متن نتیجه گیری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متن نتیجه گیری تایپ شود.</a:t>
            </a:r>
          </a:p>
        </p:txBody>
      </p:sp>
      <p:sp>
        <p:nvSpPr>
          <p:cNvPr id="37" name="TextBox 36"/>
          <p:cNvSpPr txBox="1"/>
          <p:nvPr/>
        </p:nvSpPr>
        <p:spPr>
          <a:xfrm>
            <a:off x="815976" y="31079132"/>
            <a:ext cx="7763012" cy="584775"/>
          </a:xfrm>
          <a:prstGeom prst="rect">
            <a:avLst/>
          </a:prstGeom>
          <a:noFill/>
        </p:spPr>
        <p:txBody>
          <a:bodyPr wrap="square" rtlCol="0">
            <a:spAutoFit/>
          </a:bodyPr>
          <a:lstStyle/>
          <a:p>
            <a:pPr algn="ctr" rtl="1"/>
            <a:r>
              <a:rPr lang="fa-IR" sz="3200" b="1" dirty="0">
                <a:latin typeface="B Nazanin" charset="0"/>
                <a:ea typeface="B Nazanin" charset="0"/>
                <a:cs typeface="B Zar" panose="00000400000000000000" pitchFamily="2" charset="-78"/>
              </a:rPr>
              <a:t>مراجع </a:t>
            </a:r>
            <a:r>
              <a:rPr lang="fa-IR" sz="3200" b="1" dirty="0">
                <a:solidFill>
                  <a:srgbClr val="FF0000"/>
                </a:solidFill>
                <a:latin typeface="B Nazanin" charset="0"/>
                <a:ea typeface="B Nazanin" charset="0"/>
                <a:cs typeface="B Zar" panose="00000400000000000000" pitchFamily="2" charset="-78"/>
              </a:rPr>
              <a:t>(بی زر ۳۲ و بولد </a:t>
            </a:r>
            <a:r>
              <a:rPr lang="ar-SA" sz="3200" b="1" dirty="0">
                <a:solidFill>
                  <a:srgbClr val="FF0000"/>
                </a:solidFill>
                <a:latin typeface="B Nazanin" charset="0"/>
                <a:ea typeface="B Nazanin" charset="0"/>
                <a:cs typeface="B Zar" panose="00000400000000000000" pitchFamily="2" charset="-78"/>
              </a:rPr>
              <a:t>، وسط</a:t>
            </a:r>
            <a:r>
              <a:rPr lang="fa-IR" sz="3200" b="1" dirty="0">
                <a:solidFill>
                  <a:srgbClr val="FF0000"/>
                </a:solidFill>
                <a:latin typeface="B Nazanin" charset="0"/>
                <a:ea typeface="B Nazanin" charset="0"/>
                <a:cs typeface="B Zar" panose="00000400000000000000" pitchFamily="2" charset="-78"/>
              </a:rPr>
              <a:t>‌</a:t>
            </a:r>
            <a:r>
              <a:rPr lang="ar-SA" sz="3200" b="1" dirty="0">
                <a:solidFill>
                  <a:srgbClr val="FF0000"/>
                </a:solidFill>
                <a:latin typeface="B Nazanin" charset="0"/>
                <a:ea typeface="B Nazanin" charset="0"/>
                <a:cs typeface="B Zar" panose="00000400000000000000" pitchFamily="2" charset="-78"/>
              </a:rPr>
              <a:t>چین)</a:t>
            </a:r>
            <a:endParaRPr lang="en-US" sz="3200" b="1" dirty="0">
              <a:solidFill>
                <a:srgbClr val="FF0000"/>
              </a:solidFill>
              <a:latin typeface="B Nazanin" charset="0"/>
              <a:ea typeface="B Nazanin" charset="0"/>
              <a:cs typeface="B Zar" panose="00000400000000000000" pitchFamily="2" charset="-78"/>
            </a:endParaRPr>
          </a:p>
        </p:txBody>
      </p:sp>
      <p:sp>
        <p:nvSpPr>
          <p:cNvPr id="38" name="TextBox 37"/>
          <p:cNvSpPr txBox="1"/>
          <p:nvPr/>
        </p:nvSpPr>
        <p:spPr>
          <a:xfrm>
            <a:off x="815976" y="31849857"/>
            <a:ext cx="7763012" cy="1723549"/>
          </a:xfrm>
          <a:prstGeom prst="rect">
            <a:avLst/>
          </a:prstGeom>
          <a:noFill/>
        </p:spPr>
        <p:txBody>
          <a:bodyPr wrap="square" rtlCol="0">
            <a:spAutoFit/>
          </a:bodyPr>
          <a:lstStyle/>
          <a:p>
            <a:pPr algn="r" rtl="1"/>
            <a:r>
              <a:rPr lang="ar-SA" sz="2200" dirty="0">
                <a:latin typeface="B Nazanin" charset="0"/>
                <a:ea typeface="B Nazanin" charset="0"/>
                <a:cs typeface="B Zar" panose="00000400000000000000" pitchFamily="2" charset="-78"/>
              </a:rPr>
              <a:t>[</a:t>
            </a:r>
            <a:r>
              <a:rPr lang="fa-IR" sz="2200" dirty="0">
                <a:latin typeface="B Nazanin" charset="0"/>
                <a:ea typeface="B Nazanin" charset="0"/>
                <a:cs typeface="B Zar" panose="00000400000000000000" pitchFamily="2" charset="-78"/>
              </a:rPr>
              <a:t>۱</a:t>
            </a:r>
            <a:r>
              <a:rPr lang="ar-SA" sz="2200" dirty="0">
                <a:latin typeface="B Nazanin" charset="0"/>
                <a:ea typeface="B Nazanin" charset="0"/>
                <a:cs typeface="B Zar" panose="00000400000000000000" pitchFamily="2" charset="-78"/>
              </a:rPr>
              <a:t>] </a:t>
            </a:r>
            <a:r>
              <a:rPr lang="fa-IR" sz="2200" dirty="0">
                <a:latin typeface="B Nazanin" charset="0"/>
                <a:ea typeface="B Nazanin" charset="0"/>
                <a:cs typeface="B Zar" panose="00000400000000000000" pitchFamily="2" charset="-78"/>
              </a:rPr>
              <a:t>نام خانوادگی</a:t>
            </a:r>
            <a:r>
              <a:rPr lang="fa-IR" sz="2200" dirty="0">
                <a:solidFill>
                  <a:srgbClr val="FF0000"/>
                </a:solidFill>
                <a:latin typeface="B Nazanin" charset="0"/>
                <a:ea typeface="B Nazanin" charset="0"/>
                <a:cs typeface="B Zar" panose="00000400000000000000" pitchFamily="2" charset="-78"/>
              </a:rPr>
              <a:t>(بی زر ۲۲)</a:t>
            </a:r>
            <a:r>
              <a:rPr lang="fa-IR" sz="2200" dirty="0">
                <a:latin typeface="B Nazanin" charset="0"/>
                <a:ea typeface="B Nazanin" charset="0"/>
                <a:cs typeface="B Zar" panose="00000400000000000000" pitchFamily="2" charset="-78"/>
              </a:rPr>
              <a:t>، نام </a:t>
            </a:r>
            <a:r>
              <a:rPr lang="fa-IR" sz="2200" dirty="0" err="1">
                <a:latin typeface="B Nazanin" charset="0"/>
                <a:ea typeface="B Nazanin" charset="0"/>
                <a:cs typeface="B Zar" panose="00000400000000000000" pitchFamily="2" charset="-78"/>
              </a:rPr>
              <a:t>نویسندة</a:t>
            </a:r>
            <a:r>
              <a:rPr lang="fa-IR" sz="2200" dirty="0">
                <a:latin typeface="B Nazanin" charset="0"/>
                <a:ea typeface="B Nazanin" charset="0"/>
                <a:cs typeface="B Zar" panose="00000400000000000000" pitchFamily="2" charset="-78"/>
              </a:rPr>
              <a:t> اول. نام خانوادگی، نام </a:t>
            </a:r>
            <a:r>
              <a:rPr lang="fa-IR" sz="2200" dirty="0" err="1">
                <a:latin typeface="B Nazanin" charset="0"/>
                <a:ea typeface="B Nazanin" charset="0"/>
                <a:cs typeface="B Zar" panose="00000400000000000000" pitchFamily="2" charset="-78"/>
              </a:rPr>
              <a:t>نویسندة</a:t>
            </a:r>
            <a:r>
              <a:rPr lang="fa-IR" sz="2200" dirty="0">
                <a:latin typeface="B Nazanin" charset="0"/>
                <a:ea typeface="B Nazanin" charset="0"/>
                <a:cs typeface="B Zar" panose="00000400000000000000" pitchFamily="2" charset="-78"/>
              </a:rPr>
              <a:t> دوم. </a:t>
            </a:r>
            <a:r>
              <a:rPr lang="en-US" sz="2200" dirty="0">
                <a:latin typeface="B Nazanin" charset="0"/>
                <a:ea typeface="B Nazanin" charset="0"/>
                <a:cs typeface="B Zar" panose="00000400000000000000" pitchFamily="2" charset="-78"/>
              </a:rPr>
              <a:t>”</a:t>
            </a:r>
            <a:r>
              <a:rPr lang="fa-IR" sz="2200" i="1" dirty="0">
                <a:latin typeface="B Nazanin" charset="0"/>
                <a:ea typeface="B Nazanin" charset="0"/>
                <a:cs typeface="B Zar" panose="00000400000000000000" pitchFamily="2" charset="-78"/>
              </a:rPr>
              <a:t>عنوان کتاب</a:t>
            </a:r>
            <a:r>
              <a:rPr lang="fa-IR" sz="2200" i="1" dirty="0">
                <a:solidFill>
                  <a:srgbClr val="FF0000"/>
                </a:solidFill>
                <a:latin typeface="B Nazanin" charset="0"/>
                <a:ea typeface="B Nazanin" charset="0"/>
                <a:cs typeface="B Zar" panose="00000400000000000000" pitchFamily="2" charset="-78"/>
              </a:rPr>
              <a:t>(بی زر۲۲ </a:t>
            </a:r>
            <a:r>
              <a:rPr lang="fa-IR" sz="2200" i="1" dirty="0" err="1">
                <a:solidFill>
                  <a:srgbClr val="FF0000"/>
                </a:solidFill>
                <a:latin typeface="B Nazanin" charset="0"/>
                <a:ea typeface="B Nazanin" charset="0"/>
                <a:cs typeface="B Zar" panose="00000400000000000000" pitchFamily="2" charset="-78"/>
              </a:rPr>
              <a:t>ایتالیک</a:t>
            </a:r>
            <a:r>
              <a:rPr lang="en-US" sz="2200" dirty="0">
                <a:latin typeface="B Nazanin" charset="0"/>
                <a:ea typeface="B Nazanin" charset="0"/>
                <a:cs typeface="B Zar" panose="00000400000000000000" pitchFamily="2" charset="-78"/>
              </a:rPr>
              <a:t>”</a:t>
            </a:r>
            <a:r>
              <a:rPr lang="fa-IR" sz="2200" dirty="0">
                <a:latin typeface="B Nazanin" charset="0"/>
                <a:ea typeface="B Nazanin" charset="0"/>
                <a:cs typeface="B Zar" panose="00000400000000000000" pitchFamily="2" charset="-78"/>
              </a:rPr>
              <a:t>. محل نشر، نام ناشر، (تاریخ انتشار).</a:t>
            </a:r>
            <a:r>
              <a:rPr lang="en-US" sz="2200" dirty="0">
                <a:effectLst/>
                <a:latin typeface="B Nazanin" charset="0"/>
                <a:ea typeface="B Nazanin" charset="0"/>
                <a:cs typeface="B Zar" panose="00000400000000000000" pitchFamily="2" charset="-78"/>
              </a:rPr>
              <a:t> </a:t>
            </a:r>
            <a:endParaRPr lang="fa-IR" sz="2200" dirty="0">
              <a:effectLst/>
              <a:latin typeface="B Nazanin" charset="0"/>
              <a:ea typeface="B Nazanin" charset="0"/>
              <a:cs typeface="B Zar" panose="00000400000000000000" pitchFamily="2" charset="-78"/>
            </a:endParaRPr>
          </a:p>
          <a:p>
            <a:pPr rtl="1"/>
            <a:r>
              <a:rPr lang="en-US" sz="2000" dirty="0">
                <a:latin typeface="Times New Roman" charset="0"/>
                <a:ea typeface="Times New Roman" charset="0"/>
                <a:cs typeface="B Zar" panose="00000400000000000000" pitchFamily="2" charset="-78"/>
              </a:rPr>
              <a:t>[2] S.W.S. McKeever. “</a:t>
            </a:r>
            <a:r>
              <a:rPr lang="en-US" sz="2000" i="1" dirty="0">
                <a:latin typeface="Times New Roman" charset="0"/>
                <a:ea typeface="Times New Roman" charset="0"/>
                <a:cs typeface="B Zar" panose="00000400000000000000" pitchFamily="2" charset="-78"/>
              </a:rPr>
              <a:t>Thermoluminescence of  Solids</a:t>
            </a:r>
            <a:r>
              <a:rPr lang="en-US" sz="2000" i="1" dirty="0">
                <a:solidFill>
                  <a:srgbClr val="FF0000"/>
                </a:solidFill>
                <a:latin typeface="Times New Roman" charset="0"/>
                <a:ea typeface="Times New Roman" charset="0"/>
                <a:cs typeface="B Zar" panose="00000400000000000000" pitchFamily="2" charset="-78"/>
              </a:rPr>
              <a:t>(Italic)</a:t>
            </a:r>
            <a:r>
              <a:rPr lang="en-US" sz="2000" dirty="0">
                <a:latin typeface="Times New Roman" charset="0"/>
                <a:ea typeface="Times New Roman" charset="0"/>
                <a:cs typeface="B Zar" panose="00000400000000000000" pitchFamily="2" charset="-78"/>
              </a:rPr>
              <a:t>”. Cambridge University Press, Cambridge, (1988). </a:t>
            </a:r>
            <a:r>
              <a:rPr lang="en-US" sz="2000" dirty="0">
                <a:solidFill>
                  <a:srgbClr val="FF0000"/>
                </a:solidFill>
                <a:latin typeface="Times New Roman" charset="0"/>
                <a:ea typeface="Times New Roman" charset="0"/>
                <a:cs typeface="B Zar" panose="00000400000000000000" pitchFamily="2" charset="-78"/>
              </a:rPr>
              <a:t>(Times New Roman 20)</a:t>
            </a:r>
          </a:p>
          <a:p>
            <a:pPr algn="r" rtl="1"/>
            <a:endParaRPr lang="en-US" sz="2200" dirty="0">
              <a:latin typeface="B Nazanin" charset="0"/>
              <a:ea typeface="B Nazanin" charset="0"/>
              <a:cs typeface="B Zar" panose="00000400000000000000" pitchFamily="2" charset="-78"/>
            </a:endParaRPr>
          </a:p>
        </p:txBody>
      </p:sp>
      <p:sp>
        <p:nvSpPr>
          <p:cNvPr id="40" name="TextBox 39"/>
          <p:cNvSpPr txBox="1"/>
          <p:nvPr/>
        </p:nvSpPr>
        <p:spPr>
          <a:xfrm>
            <a:off x="10607275" y="16015395"/>
            <a:ext cx="4385298" cy="338554"/>
          </a:xfrm>
          <a:prstGeom prst="rect">
            <a:avLst/>
          </a:prstGeom>
          <a:noFill/>
        </p:spPr>
        <p:txBody>
          <a:bodyPr wrap="square" rtlCol="0">
            <a:spAutoFit/>
          </a:bodyPr>
          <a:lstStyle/>
          <a:p>
            <a:pPr algn="just" rtl="1"/>
            <a:r>
              <a:rPr lang="fa-IR" sz="1600" dirty="0">
                <a:cs typeface="B Zar" panose="00000400000000000000" pitchFamily="2" charset="-78"/>
              </a:rPr>
              <a:t>شکل 1 – تغييرات سرعت شعاعي نسبت به زمان</a:t>
            </a:r>
            <a:r>
              <a:rPr lang="fa-IR" sz="1600" dirty="0">
                <a:solidFill>
                  <a:srgbClr val="FF0000"/>
                </a:solidFill>
                <a:cs typeface="B Zar" panose="00000400000000000000" pitchFamily="2" charset="-78"/>
              </a:rPr>
              <a:t>(قلم بی زر اندازه ۱6)</a:t>
            </a:r>
            <a:r>
              <a:rPr lang="fa-IR" sz="1600" dirty="0">
                <a:cs typeface="B Zar" panose="00000400000000000000" pitchFamily="2" charset="-78"/>
              </a:rPr>
              <a:t>.</a:t>
            </a:r>
            <a:endParaRPr lang="en-US" sz="6000" dirty="0">
              <a:cs typeface="B Zar" panose="00000400000000000000" pitchFamily="2" charset="-78"/>
            </a:endParaRPr>
          </a:p>
        </p:txBody>
      </p:sp>
      <p:sp>
        <p:nvSpPr>
          <p:cNvPr id="2" name="TextBox 1"/>
          <p:cNvSpPr txBox="1"/>
          <p:nvPr/>
        </p:nvSpPr>
        <p:spPr>
          <a:xfrm>
            <a:off x="3475160" y="5811032"/>
            <a:ext cx="18288000" cy="954107"/>
          </a:xfrm>
          <a:prstGeom prst="rect">
            <a:avLst/>
          </a:prstGeom>
          <a:noFill/>
        </p:spPr>
        <p:txBody>
          <a:bodyPr wrap="square" rtlCol="0">
            <a:spAutoFit/>
          </a:bodyPr>
          <a:lstStyle/>
          <a:p>
            <a:pPr algn="ctr" rtl="1"/>
            <a:r>
              <a:rPr lang="ar-SA" sz="2800" i="1" baseline="30000" dirty="0">
                <a:latin typeface="B Nazanin" charset="0"/>
                <a:ea typeface="B Nazanin" charset="0"/>
                <a:cs typeface="B Zar" panose="00000400000000000000" pitchFamily="2" charset="-78"/>
              </a:rPr>
              <a:t>2</a:t>
            </a:r>
            <a:r>
              <a:rPr lang="ar-SA" sz="2800" i="1" dirty="0">
                <a:latin typeface="B Nazanin" charset="0"/>
                <a:ea typeface="B Nazanin" charset="0"/>
                <a:cs typeface="B Zar" panose="00000400000000000000" pitchFamily="2" charset="-78"/>
              </a:rPr>
              <a:t>مرتبه علمی، نام دانشکده یا گروه، نام سازمان یا دانشگاه، نام شهر، نام استان، نام کشور.</a:t>
            </a:r>
            <a:r>
              <a:rPr lang="ar-SA" sz="2800" i="1" dirty="0">
                <a:solidFill>
                  <a:srgbClr val="FF0000"/>
                </a:solidFill>
                <a:latin typeface="B Nazanin" charset="0"/>
                <a:ea typeface="B Nazanin" charset="0"/>
                <a:cs typeface="B Zar" panose="00000400000000000000" pitchFamily="2" charset="-78"/>
              </a:rPr>
              <a:t> (در یک سطر، </a:t>
            </a:r>
            <a:r>
              <a:rPr lang="fa-IR" sz="2800" i="1" dirty="0">
                <a:solidFill>
                  <a:srgbClr val="FF0000"/>
                </a:solidFill>
                <a:latin typeface="B Nazanin" charset="0"/>
                <a:ea typeface="B Nazanin" charset="0"/>
                <a:cs typeface="B Zar" panose="00000400000000000000" pitchFamily="2" charset="-78"/>
              </a:rPr>
              <a:t>بی زر اندازه ۲۸ ایتالیک</a:t>
            </a:r>
            <a:r>
              <a:rPr lang="ar-SA" sz="2800" i="1" dirty="0">
                <a:solidFill>
                  <a:srgbClr val="FF0000"/>
                </a:solidFill>
                <a:latin typeface="B Nazanin" charset="0"/>
                <a:ea typeface="B Nazanin" charset="0"/>
                <a:cs typeface="B Zar" panose="00000400000000000000" pitchFamily="2" charset="-78"/>
              </a:rPr>
              <a:t>، وسط­چین</a:t>
            </a:r>
            <a:r>
              <a:rPr lang="ar-SA" sz="2800" i="1" dirty="0">
                <a:solidFill>
                  <a:srgbClr val="FF0000"/>
                </a:solidFill>
                <a:cs typeface="B Zar" panose="00000400000000000000" pitchFamily="2" charset="-78"/>
              </a:rPr>
              <a:t>)</a:t>
            </a:r>
            <a:endParaRPr lang="en-US" sz="2800" i="1" dirty="0">
              <a:solidFill>
                <a:srgbClr val="FF0000"/>
              </a:solidFill>
              <a:cs typeface="B Zar" panose="00000400000000000000" pitchFamily="2" charset="-78"/>
            </a:endParaRPr>
          </a:p>
          <a:p>
            <a:pPr marL="0" algn="ctr" defTabSz="2937601" rtl="1" eaLnBrk="1" latinLnBrk="0" hangingPunct="1"/>
            <a:endParaRPr lang="en-US" sz="2800" i="1" dirty="0">
              <a:latin typeface="B Nazanin" charset="0"/>
              <a:ea typeface="B Nazanin" charset="0"/>
              <a:cs typeface="B Zar" panose="00000400000000000000" pitchFamily="2" charset="-78"/>
            </a:endParaRPr>
          </a:p>
        </p:txBody>
      </p:sp>
      <p:pic>
        <p:nvPicPr>
          <p:cNvPr id="20" name="Picture 19" descr="SamplePlot-XY">
            <a:extLst>
              <a:ext uri="{FF2B5EF4-FFF2-40B4-BE49-F238E27FC236}">
                <a16:creationId xmlns:a16="http://schemas.microsoft.com/office/drawing/2014/main" id="{C250CA8D-A1C2-42D3-806B-CDC257052A4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88971" y="12525478"/>
            <a:ext cx="4385299" cy="3288974"/>
          </a:xfrm>
          <a:prstGeom prst="rect">
            <a:avLst/>
          </a:prstGeom>
          <a:noFill/>
          <a:ln>
            <a:noFill/>
          </a:ln>
        </p:spPr>
      </p:pic>
      <p:sp>
        <p:nvSpPr>
          <p:cNvPr id="33" name="TextBox 32">
            <a:extLst>
              <a:ext uri="{FF2B5EF4-FFF2-40B4-BE49-F238E27FC236}">
                <a16:creationId xmlns:a16="http://schemas.microsoft.com/office/drawing/2014/main" id="{64095526-0539-5382-E04E-47CAAAA063F3}"/>
              </a:ext>
            </a:extLst>
          </p:cNvPr>
          <p:cNvSpPr txBox="1"/>
          <p:nvPr/>
        </p:nvSpPr>
        <p:spPr>
          <a:xfrm>
            <a:off x="9016269" y="16604838"/>
            <a:ext cx="7772400" cy="17450931"/>
          </a:xfrm>
          <a:prstGeom prst="rect">
            <a:avLst/>
          </a:prstGeom>
          <a:noFill/>
        </p:spPr>
        <p:txBody>
          <a:bodyPr wrap="square" rtlCol="0">
            <a:spAutoFit/>
          </a:bodyPr>
          <a:lstStyle/>
          <a:p>
            <a:pPr algn="just" rtl="1"/>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متن بحث نتایج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 متن</a:t>
            </a:r>
            <a:r>
              <a:rPr lang="en-US" sz="2400" dirty="0">
                <a:latin typeface="B Nazanin" charset="0"/>
                <a:ea typeface="B Nazanin" charset="0"/>
                <a:cs typeface="B Zar" panose="00000400000000000000" pitchFamily="2" charset="-78"/>
              </a:rPr>
              <a:t> </a:t>
            </a:r>
            <a:r>
              <a:rPr lang="fa-IR" sz="2400" dirty="0">
                <a:latin typeface="B Nazanin" charset="0"/>
                <a:ea typeface="B Nazanin" charset="0"/>
                <a:cs typeface="B Zar" panose="00000400000000000000" pitchFamily="2" charset="-78"/>
              </a:rPr>
              <a:t>نتیجه گیری 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a:t>
            </a:r>
            <a:r>
              <a:rPr lang="fa-IR" sz="2400" dirty="0">
                <a:solidFill>
                  <a:srgbClr val="FF0000"/>
                </a:solidFill>
                <a:latin typeface="B Nazanin" charset="0"/>
                <a:ea typeface="B Nazanin" charset="0"/>
                <a:cs typeface="B Zar" panose="00000400000000000000" pitchFamily="2" charset="-78"/>
              </a:rPr>
              <a:t>(قلم بی زر اندازه ۲۴) </a:t>
            </a:r>
            <a:r>
              <a:rPr lang="fa-IR" sz="2400" dirty="0">
                <a:latin typeface="B Nazanin" charset="0"/>
                <a:ea typeface="B Nazanin" charset="0"/>
                <a:cs typeface="B Zar" panose="00000400000000000000" pitchFamily="2" charset="-78"/>
              </a:rPr>
              <a:t>متن بحث و نتایج متن بحث و نتایج متن بحث و نتایج متن بحث و نتایج متن بحث و نتایج متن بحث و نتایج متن بحث و نتایج متن بحث و نتایج متن بحث و نتایج متن بحث و نتایج تایپ شود.</a:t>
            </a:r>
          </a:p>
        </p:txBody>
      </p:sp>
      <p:grpSp>
        <p:nvGrpSpPr>
          <p:cNvPr id="56" name="Group 55">
            <a:extLst>
              <a:ext uri="{FF2B5EF4-FFF2-40B4-BE49-F238E27FC236}">
                <a16:creationId xmlns:a16="http://schemas.microsoft.com/office/drawing/2014/main" id="{7BDAE2E8-9200-32C1-FEE4-57224968CB13}"/>
              </a:ext>
            </a:extLst>
          </p:cNvPr>
          <p:cNvGrpSpPr/>
          <p:nvPr/>
        </p:nvGrpSpPr>
        <p:grpSpPr>
          <a:xfrm>
            <a:off x="-2811111" y="33225585"/>
            <a:ext cx="9091030" cy="1564981"/>
            <a:chOff x="-2811111" y="33225585"/>
            <a:chExt cx="9091030" cy="1564981"/>
          </a:xfrm>
        </p:grpSpPr>
        <p:sp>
          <p:nvSpPr>
            <p:cNvPr id="44" name="Freeform: Shape 43">
              <a:extLst>
                <a:ext uri="{FF2B5EF4-FFF2-40B4-BE49-F238E27FC236}">
                  <a16:creationId xmlns:a16="http://schemas.microsoft.com/office/drawing/2014/main" id="{525D52FF-1BA3-A417-0B3A-A7B41509E607}"/>
                </a:ext>
              </a:extLst>
            </p:cNvPr>
            <p:cNvSpPr/>
            <p:nvPr userDrawn="1"/>
          </p:nvSpPr>
          <p:spPr>
            <a:xfrm rot="11379597">
              <a:off x="-23321" y="33346427"/>
              <a:ext cx="6303240" cy="1013090"/>
            </a:xfrm>
            <a:custGeom>
              <a:avLst/>
              <a:gdLst>
                <a:gd name="connsiteX0" fmla="*/ 6303240 w 6303240"/>
                <a:gd name="connsiteY0" fmla="*/ 379212 h 1013090"/>
                <a:gd name="connsiteX1" fmla="*/ 6154661 w 6303240"/>
                <a:gd name="connsiteY1" fmla="*/ 335228 h 1013090"/>
                <a:gd name="connsiteX2" fmla="*/ 3238394 w 6303240"/>
                <a:gd name="connsiteY2" fmla="*/ 179852 h 1013090"/>
                <a:gd name="connsiteX3" fmla="*/ 62699 w 6303240"/>
                <a:gd name="connsiteY3" fmla="*/ 973402 h 1013090"/>
                <a:gd name="connsiteX4" fmla="*/ 0 w 6303240"/>
                <a:gd name="connsiteY4" fmla="*/ 1013090 h 1013090"/>
                <a:gd name="connsiteX5" fmla="*/ 0 w 6303240"/>
                <a:gd name="connsiteY5" fmla="*/ 875929 h 1013090"/>
                <a:gd name="connsiteX6" fmla="*/ 62699 w 6303240"/>
                <a:gd name="connsiteY6" fmla="*/ 836241 h 1013090"/>
                <a:gd name="connsiteX7" fmla="*/ 3238394 w 6303240"/>
                <a:gd name="connsiteY7" fmla="*/ 42691 h 1013090"/>
                <a:gd name="connsiteX8" fmla="*/ 6154661 w 6303240"/>
                <a:gd name="connsiteY8" fmla="*/ 198067 h 1013090"/>
                <a:gd name="connsiteX9" fmla="*/ 6278654 w 6303240"/>
                <a:gd name="connsiteY9" fmla="*/ 234774 h 1013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3240" h="1013090">
                  <a:moveTo>
                    <a:pt x="6303240" y="379212"/>
                  </a:moveTo>
                  <a:lnTo>
                    <a:pt x="6154661" y="335228"/>
                  </a:lnTo>
                  <a:cubicBezTo>
                    <a:pt x="5434600" y="152467"/>
                    <a:pt x="4389335" y="85303"/>
                    <a:pt x="3238394" y="179852"/>
                  </a:cubicBezTo>
                  <a:cubicBezTo>
                    <a:pt x="1881926" y="291279"/>
                    <a:pt x="709742" y="600131"/>
                    <a:pt x="62699" y="973402"/>
                  </a:cubicBezTo>
                  <a:lnTo>
                    <a:pt x="0" y="1013090"/>
                  </a:lnTo>
                  <a:lnTo>
                    <a:pt x="0" y="875929"/>
                  </a:lnTo>
                  <a:lnTo>
                    <a:pt x="62699" y="836241"/>
                  </a:lnTo>
                  <a:cubicBezTo>
                    <a:pt x="709742" y="462971"/>
                    <a:pt x="1881926" y="154122"/>
                    <a:pt x="3238394" y="42691"/>
                  </a:cubicBezTo>
                  <a:cubicBezTo>
                    <a:pt x="4389335" y="-51858"/>
                    <a:pt x="5434600" y="15306"/>
                    <a:pt x="6154661" y="198067"/>
                  </a:cubicBezTo>
                  <a:lnTo>
                    <a:pt x="6278654" y="234774"/>
                  </a:lnTo>
                  <a:close/>
                </a:path>
              </a:pathLst>
            </a:custGeom>
            <a:solidFill>
              <a:srgbClr val="22324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93778E40-F750-C5BE-8D78-A24121E47E52}"/>
                </a:ext>
              </a:extLst>
            </p:cNvPr>
            <p:cNvSpPr/>
            <p:nvPr userDrawn="1"/>
          </p:nvSpPr>
          <p:spPr>
            <a:xfrm rot="11379597">
              <a:off x="-237344" y="33241294"/>
              <a:ext cx="6167781" cy="1549272"/>
            </a:xfrm>
            <a:custGeom>
              <a:avLst/>
              <a:gdLst>
                <a:gd name="connsiteX0" fmla="*/ 5960189 w 6167781"/>
                <a:gd name="connsiteY0" fmla="*/ 329678 h 1549272"/>
                <a:gd name="connsiteX1" fmla="*/ 5826793 w 6167781"/>
                <a:gd name="connsiteY1" fmla="*/ 300743 h 1549272"/>
                <a:gd name="connsiteX2" fmla="*/ 3238394 w 6167781"/>
                <a:gd name="connsiteY2" fmla="*/ 216483 h 1549272"/>
                <a:gd name="connsiteX3" fmla="*/ 62699 w 6167781"/>
                <a:gd name="connsiteY3" fmla="*/ 1010033 h 1549272"/>
                <a:gd name="connsiteX4" fmla="*/ 0 w 6167781"/>
                <a:gd name="connsiteY4" fmla="*/ 1049721 h 1549272"/>
                <a:gd name="connsiteX5" fmla="*/ 0 w 6167781"/>
                <a:gd name="connsiteY5" fmla="*/ 737749 h 1549272"/>
                <a:gd name="connsiteX6" fmla="*/ 83944 w 6167781"/>
                <a:gd name="connsiteY6" fmla="*/ 680187 h 1549272"/>
                <a:gd name="connsiteX7" fmla="*/ 3525817 w 6167781"/>
                <a:gd name="connsiteY7" fmla="*/ 0 h 1549272"/>
                <a:gd name="connsiteX8" fmla="*/ 5775962 w 6167781"/>
                <a:gd name="connsiteY8" fmla="*/ 241274 h 1549272"/>
                <a:gd name="connsiteX9" fmla="*/ 5953054 w 6167781"/>
                <a:gd name="connsiteY9" fmla="*/ 287761 h 1549272"/>
                <a:gd name="connsiteX10" fmla="*/ 6167781 w 6167781"/>
                <a:gd name="connsiteY10" fmla="*/ 1549272 h 1549272"/>
                <a:gd name="connsiteX11" fmla="*/ 0 w 6167781"/>
                <a:gd name="connsiteY11" fmla="*/ 1549272 h 1549272"/>
                <a:gd name="connsiteX12" fmla="*/ 0 w 6167781"/>
                <a:gd name="connsiteY12" fmla="*/ 1549272 h 1549272"/>
                <a:gd name="connsiteX13" fmla="*/ 6167781 w 6167781"/>
                <a:gd name="connsiteY13" fmla="*/ 1549272 h 1549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167781" h="1549272">
                  <a:moveTo>
                    <a:pt x="5960189" y="329678"/>
                  </a:moveTo>
                  <a:lnTo>
                    <a:pt x="5826793" y="300743"/>
                  </a:lnTo>
                  <a:cubicBezTo>
                    <a:pt x="5133796" y="173208"/>
                    <a:pt x="4224915" y="135443"/>
                    <a:pt x="3238394" y="216483"/>
                  </a:cubicBezTo>
                  <a:cubicBezTo>
                    <a:pt x="1881926" y="327911"/>
                    <a:pt x="709742" y="636763"/>
                    <a:pt x="62699" y="1010033"/>
                  </a:cubicBezTo>
                  <a:lnTo>
                    <a:pt x="0" y="1049721"/>
                  </a:lnTo>
                  <a:lnTo>
                    <a:pt x="0" y="737749"/>
                  </a:lnTo>
                  <a:lnTo>
                    <a:pt x="83944" y="680187"/>
                  </a:lnTo>
                  <a:cubicBezTo>
                    <a:pt x="789793" y="272400"/>
                    <a:pt x="2067184" y="-1"/>
                    <a:pt x="3525817" y="0"/>
                  </a:cubicBezTo>
                  <a:cubicBezTo>
                    <a:pt x="4359322" y="1"/>
                    <a:pt x="5133645" y="88947"/>
                    <a:pt x="5775962" y="241274"/>
                  </a:cubicBezTo>
                  <a:lnTo>
                    <a:pt x="5953054" y="287761"/>
                  </a:lnTo>
                  <a:close/>
                  <a:moveTo>
                    <a:pt x="6167781" y="1549272"/>
                  </a:moveTo>
                  <a:lnTo>
                    <a:pt x="0" y="1549272"/>
                  </a:lnTo>
                  <a:lnTo>
                    <a:pt x="0" y="1549272"/>
                  </a:lnTo>
                  <a:lnTo>
                    <a:pt x="6167781" y="1549272"/>
                  </a:lnTo>
                  <a:close/>
                </a:path>
              </a:pathLst>
            </a:custGeom>
            <a:solidFill>
              <a:srgbClr val="B8BC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EA94E560-293C-0CC4-02AB-83E5F3CDD451}"/>
                </a:ext>
              </a:extLst>
            </p:cNvPr>
            <p:cNvSpPr/>
            <p:nvPr/>
          </p:nvSpPr>
          <p:spPr>
            <a:xfrm rot="11957188">
              <a:off x="-2811111" y="33225585"/>
              <a:ext cx="7530695" cy="1549274"/>
            </a:xfrm>
            <a:custGeom>
              <a:avLst/>
              <a:gdLst>
                <a:gd name="connsiteX0" fmla="*/ 4568003 w 7530695"/>
                <a:gd name="connsiteY0" fmla="*/ 179327 h 1549274"/>
                <a:gd name="connsiteX1" fmla="*/ 4193916 w 7530695"/>
                <a:gd name="connsiteY1" fmla="*/ 173969 h 1549274"/>
                <a:gd name="connsiteX2" fmla="*/ 3238395 w 7530695"/>
                <a:gd name="connsiteY2" fmla="*/ 216483 h 1549274"/>
                <a:gd name="connsiteX3" fmla="*/ 62700 w 7530695"/>
                <a:gd name="connsiteY3" fmla="*/ 1010031 h 1549274"/>
                <a:gd name="connsiteX4" fmla="*/ 1 w 7530695"/>
                <a:gd name="connsiteY4" fmla="*/ 1049719 h 1549274"/>
                <a:gd name="connsiteX5" fmla="*/ 1 w 7530695"/>
                <a:gd name="connsiteY5" fmla="*/ 737747 h 1549274"/>
                <a:gd name="connsiteX6" fmla="*/ 83945 w 7530695"/>
                <a:gd name="connsiteY6" fmla="*/ 680186 h 1549274"/>
                <a:gd name="connsiteX7" fmla="*/ 3525818 w 7530695"/>
                <a:gd name="connsiteY7" fmla="*/ 0 h 1549274"/>
                <a:gd name="connsiteX8" fmla="*/ 4336899 w 7530695"/>
                <a:gd name="connsiteY8" fmla="*/ 28702 h 1549274"/>
                <a:gd name="connsiteX9" fmla="*/ 4521114 w 7530695"/>
                <a:gd name="connsiteY9" fmla="*/ 45331 h 1549274"/>
                <a:gd name="connsiteX10" fmla="*/ 5047388 w 7530695"/>
                <a:gd name="connsiteY10" fmla="*/ 1549273 h 1549274"/>
                <a:gd name="connsiteX11" fmla="*/ 1 w 7530695"/>
                <a:gd name="connsiteY11" fmla="*/ 1549274 h 1549274"/>
                <a:gd name="connsiteX12" fmla="*/ 0 w 7530695"/>
                <a:gd name="connsiteY12" fmla="*/ 1549270 h 1549274"/>
                <a:gd name="connsiteX13" fmla="*/ 5047388 w 7530695"/>
                <a:gd name="connsiteY13" fmla="*/ 1549272 h 1549274"/>
                <a:gd name="connsiteX14" fmla="*/ 7530695 w 7530695"/>
                <a:gd name="connsiteY14" fmla="*/ 1549272 h 1549274"/>
                <a:gd name="connsiteX15" fmla="*/ 7530695 w 7530695"/>
                <a:gd name="connsiteY15" fmla="*/ 1549273 h 1549274"/>
                <a:gd name="connsiteX16" fmla="*/ 5382887 w 7530695"/>
                <a:gd name="connsiteY16" fmla="*/ 1549273 h 1549274"/>
                <a:gd name="connsiteX17" fmla="*/ 5382893 w 7530695"/>
                <a:gd name="connsiteY17" fmla="*/ 1549271 h 1549274"/>
                <a:gd name="connsiteX18" fmla="*/ 6828870 w 7530695"/>
                <a:gd name="connsiteY18" fmla="*/ 1549271 h 1549274"/>
                <a:gd name="connsiteX19" fmla="*/ 7388677 w 7530695"/>
                <a:gd name="connsiteY19" fmla="*/ 1549272 h 1549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530695" h="1549274">
                  <a:moveTo>
                    <a:pt x="4568003" y="179327"/>
                  </a:moveTo>
                  <a:lnTo>
                    <a:pt x="4193916" y="173969"/>
                  </a:lnTo>
                  <a:cubicBezTo>
                    <a:pt x="3887449" y="175655"/>
                    <a:pt x="3567236" y="189470"/>
                    <a:pt x="3238395" y="216483"/>
                  </a:cubicBezTo>
                  <a:cubicBezTo>
                    <a:pt x="1881926" y="327910"/>
                    <a:pt x="709743" y="636762"/>
                    <a:pt x="62700" y="1010031"/>
                  </a:cubicBezTo>
                  <a:lnTo>
                    <a:pt x="1" y="1049719"/>
                  </a:lnTo>
                  <a:lnTo>
                    <a:pt x="1" y="737747"/>
                  </a:lnTo>
                  <a:lnTo>
                    <a:pt x="83945" y="680186"/>
                  </a:lnTo>
                  <a:cubicBezTo>
                    <a:pt x="789794" y="272401"/>
                    <a:pt x="2067185" y="-2"/>
                    <a:pt x="3525818" y="0"/>
                  </a:cubicBezTo>
                  <a:cubicBezTo>
                    <a:pt x="3803652" y="-2"/>
                    <a:pt x="4074912" y="9882"/>
                    <a:pt x="4336899" y="28702"/>
                  </a:cubicBezTo>
                  <a:lnTo>
                    <a:pt x="4521114" y="45331"/>
                  </a:lnTo>
                  <a:close/>
                  <a:moveTo>
                    <a:pt x="5047388" y="1549273"/>
                  </a:moveTo>
                  <a:lnTo>
                    <a:pt x="1" y="1549274"/>
                  </a:lnTo>
                  <a:lnTo>
                    <a:pt x="0" y="1549270"/>
                  </a:lnTo>
                  <a:lnTo>
                    <a:pt x="5047388" y="1549272"/>
                  </a:lnTo>
                  <a:close/>
                  <a:moveTo>
                    <a:pt x="7530695" y="1549272"/>
                  </a:moveTo>
                  <a:lnTo>
                    <a:pt x="7530695" y="1549273"/>
                  </a:lnTo>
                  <a:lnTo>
                    <a:pt x="5382887" y="1549273"/>
                  </a:lnTo>
                  <a:lnTo>
                    <a:pt x="5382893" y="1549271"/>
                  </a:lnTo>
                  <a:lnTo>
                    <a:pt x="6828870" y="1549271"/>
                  </a:lnTo>
                  <a:lnTo>
                    <a:pt x="7388677" y="1549272"/>
                  </a:lnTo>
                  <a:close/>
                </a:path>
              </a:pathLst>
            </a:custGeom>
            <a:solidFill>
              <a:srgbClr val="348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96083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2650</TotalTime>
  <Words>3120</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LinksUpToDate>false</LinksUpToDate>
  <SharedDoc>false</SharedDoc>
  <HyperlinkBase>https://iclc.kntu.ac.ir</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ICLC</dc:creator>
  <cp:lastModifiedBy>RT saturn</cp:lastModifiedBy>
  <cp:revision>45</cp:revision>
  <dcterms:created xsi:type="dcterms:W3CDTF">2018-09-21T13:30:32Z</dcterms:created>
  <dcterms:modified xsi:type="dcterms:W3CDTF">2024-01-09T12:54:21Z</dcterms:modified>
</cp:coreProperties>
</file>